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3"/>
    <p:sldMasterId id="2147483711" r:id="rId4"/>
  </p:sldMasterIdLst>
  <p:notesMasterIdLst>
    <p:notesMasterId r:id="rId25"/>
  </p:notesMasterIdLst>
  <p:sldIdLst>
    <p:sldId id="262" r:id="rId5"/>
    <p:sldId id="263" r:id="rId6"/>
    <p:sldId id="264" r:id="rId7"/>
    <p:sldId id="276" r:id="rId8"/>
    <p:sldId id="277" r:id="rId9"/>
    <p:sldId id="275" r:id="rId10"/>
    <p:sldId id="278" r:id="rId11"/>
    <p:sldId id="279" r:id="rId12"/>
    <p:sldId id="280" r:id="rId13"/>
    <p:sldId id="261" r:id="rId14"/>
    <p:sldId id="269" r:id="rId15"/>
    <p:sldId id="266" r:id="rId16"/>
    <p:sldId id="265" r:id="rId17"/>
    <p:sldId id="267" r:id="rId18"/>
    <p:sldId id="268" r:id="rId19"/>
    <p:sldId id="270" r:id="rId20"/>
    <p:sldId id="271" r:id="rId21"/>
    <p:sldId id="272" r:id="rId22"/>
    <p:sldId id="273" r:id="rId23"/>
    <p:sldId id="274" r:id="rId24"/>
  </p:sldIdLst>
  <p:sldSz cx="20307300" cy="11430000"/>
  <p:notesSz cx="6858000" cy="9144000"/>
  <p:embeddedFontLst>
    <p:embeddedFont>
      <p:font typeface="Pretendard Medium" panose="020B0600000101010101" charset="-127"/>
      <p:regular r:id="rId26"/>
    </p:embeddedFont>
    <p:embeddedFont>
      <p:font typeface="Elice DX Neolli OTF Bold" panose="020B0600000101010101" pitchFamily="34" charset="-127"/>
      <p:bold r:id="rId27"/>
    </p:embeddedFont>
    <p:embeddedFont>
      <p:font typeface="Elice DX Neolli OTF Medium" panose="020B0600000101010101" pitchFamily="34" charset="-127"/>
      <p:regular r:id="rId28"/>
    </p:embeddedFont>
    <p:embeddedFont>
      <p:font typeface="Pretendard" panose="02000503000000020004" pitchFamily="50" charset="-127"/>
      <p:regular r:id="rId29"/>
      <p:bold r:id="rId30"/>
    </p:embeddedFont>
    <p:embeddedFont>
      <p:font typeface="Pretendard SemiBold" panose="0200070300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, 챕터 장 구분" id="{6A2C1584-74C4-5044-AF5D-2D2712478040}">
          <p14:sldIdLst>
            <p14:sldId id="262"/>
            <p14:sldId id="263"/>
            <p14:sldId id="264"/>
          </p14:sldIdLst>
        </p14:section>
        <p14:section name="본문" id="{70709D32-2D54-3645-A575-BC00EF89BBF1}">
          <p14:sldIdLst>
            <p14:sldId id="276"/>
            <p14:sldId id="277"/>
            <p14:sldId id="275"/>
            <p14:sldId id="278"/>
            <p14:sldId id="279"/>
            <p14:sldId id="280"/>
            <p14:sldId id="261"/>
            <p14:sldId id="269"/>
            <p14:sldId id="266"/>
            <p14:sldId id="265"/>
            <p14:sldId id="267"/>
            <p14:sldId id="268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6CFF"/>
    <a:srgbClr val="00FFFF"/>
    <a:srgbClr val="FFFFFF"/>
    <a:srgbClr val="C6B3FF"/>
    <a:srgbClr val="FF6C80"/>
    <a:srgbClr val="00BCE2"/>
    <a:srgbClr val="FF9700"/>
    <a:srgbClr val="9FCF00"/>
    <a:srgbClr val="A6A6A6"/>
    <a:srgbClr val="670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96327"/>
  </p:normalViewPr>
  <p:slideViewPr>
    <p:cSldViewPr snapToGrid="0">
      <p:cViewPr varScale="1">
        <p:scale>
          <a:sx n="37" d="100"/>
          <a:sy n="37" d="100"/>
        </p:scale>
        <p:origin x="96" y="10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2" d="100"/>
          <a:sy n="132" d="100"/>
        </p:scale>
        <p:origin x="61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루미" userId="ecbbac62-4a93-4118-85af-bf3131581a80" providerId="ADAL" clId="{72C4B4B7-3B5B-5C4C-A0E4-14D537E0256F}"/>
    <pc:docChg chg="modSld">
      <pc:chgData name="김루미" userId="ecbbac62-4a93-4118-85af-bf3131581a80" providerId="ADAL" clId="{72C4B4B7-3B5B-5C4C-A0E4-14D537E0256F}" dt="2024-03-26T05:49:13.843" v="0" actId="207"/>
      <pc:docMkLst>
        <pc:docMk/>
      </pc:docMkLst>
      <pc:sldChg chg="modSp mod">
        <pc:chgData name="김루미" userId="ecbbac62-4a93-4118-85af-bf3131581a80" providerId="ADAL" clId="{72C4B4B7-3B5B-5C4C-A0E4-14D537E0256F}" dt="2024-03-26T05:49:13.843" v="0" actId="207"/>
        <pc:sldMkLst>
          <pc:docMk/>
          <pc:sldMk cId="3951307075" sldId="298"/>
        </pc:sldMkLst>
        <pc:spChg chg="mod">
          <ac:chgData name="김루미" userId="ecbbac62-4a93-4118-85af-bf3131581a80" providerId="ADAL" clId="{72C4B4B7-3B5B-5C4C-A0E4-14D537E0256F}" dt="2024-03-26T05:49:13.843" v="0" actId="207"/>
          <ac:spMkLst>
            <pc:docMk/>
            <pc:sldMk cId="3951307075" sldId="298"/>
            <ac:spMk id="18" creationId="{DED9E367-0068-5ECC-74A0-76BC31584075}"/>
          </ac:spMkLst>
        </pc:spChg>
        <pc:spChg chg="mod">
          <ac:chgData name="김루미" userId="ecbbac62-4a93-4118-85af-bf3131581a80" providerId="ADAL" clId="{72C4B4B7-3B5B-5C4C-A0E4-14D537E0256F}" dt="2024-03-26T05:49:13.843" v="0" actId="207"/>
          <ac:spMkLst>
            <pc:docMk/>
            <pc:sldMk cId="3951307075" sldId="298"/>
            <ac:spMk id="19" creationId="{0CD41396-530B-1861-9D63-C31BA12EF3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FC463-10DC-2E49-AC54-D539C30AA2DE}" type="datetimeFigureOut">
              <a:rPr kumimoji="1" lang="ko-Kore-KR" altLang="en-US" smtClean="0"/>
              <a:t>08/29/2025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7579C-40D3-F447-9BBB-AFE894E532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172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579C-40D3-F447-9BBB-AFE894E5329E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48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DC100-A3CB-6EC9-402A-A5BDED56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21FBE4-F816-D42A-9876-2A6E65E92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A1028A-6AA8-8DA1-47B7-C19073077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23E560-5A39-B043-F8D0-02E480776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579C-40D3-F447-9BBB-AFE894E5329E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821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7B881-CE15-633E-E49E-5EC3B4486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A82481-08E6-3648-4E4E-C0F22DB28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F8AE76-5A40-E1F5-7DF9-89CADCA6D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FECDD-60F4-0415-8EEA-44CD7D9D5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579C-40D3-F447-9BBB-AFE894E5329E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258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50719-2B09-30AA-CD61-49AAF87AD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52513D-7438-4D26-559A-EECA4DB1A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D560AF-414B-A4FC-E8AC-88DF90EAAA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977F55-ED89-B972-9CF3-813C293E1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579C-40D3-F447-9BBB-AFE894E5329E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5576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B126B-A6ED-E0AC-B499-4BEEA3DC7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D6206E-50F1-194E-647F-184F443527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3577B-2D98-39B2-AC37-DD6B2EAEA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DE91C-2741-AE63-40EF-569F12FDA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579C-40D3-F447-9BBB-AFE894E5329E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976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보라색, 바이올렛색, 어둠이(가) 표시된 사진&#10;&#10;자동 생성된 설명">
            <a:extLst>
              <a:ext uri="{FF2B5EF4-FFF2-40B4-BE49-F238E27FC236}">
                <a16:creationId xmlns:a16="http://schemas.microsoft.com/office/drawing/2014/main" id="{6C69B8B9-DAED-3851-0E43-B030FAB8F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72"/>
            <a:ext cx="20313653" cy="114264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FE5722-40AB-635B-F191-67F7BD6C9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01893" y="7075994"/>
            <a:ext cx="17303512" cy="855667"/>
          </a:xfrm>
          <a:prstGeom prst="rect">
            <a:avLst/>
          </a:prstGeo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1C2F08BF-7E9B-4721-869F-EDA6AA8ED7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894" y="3167542"/>
            <a:ext cx="17303512" cy="26934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800" b="1" i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1523025" rtl="0" eaLnBrk="1" fontAlgn="auto" latinLnBrk="1" hangingPunct="1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과목명</a:t>
            </a:r>
            <a:r>
              <a:rPr lang="en-US" altLang="ko-KR" dirty="0"/>
              <a:t>(</a:t>
            </a:r>
            <a:r>
              <a:rPr lang="ko-KR" altLang="en-US" dirty="0"/>
              <a:t>최대 두 줄</a:t>
            </a:r>
            <a:r>
              <a:rPr lang="en-US" altLang="ko-KR" dirty="0"/>
              <a:t>,</a:t>
            </a:r>
            <a:r>
              <a:rPr lang="ko-KR" altLang="en-US" dirty="0"/>
              <a:t> 여백 포함 </a:t>
            </a:r>
            <a:r>
              <a:rPr lang="en-US" altLang="ko-KR" dirty="0"/>
              <a:t>32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107D16-09BC-3044-A0EB-6167CDAA6AD5}"/>
              </a:ext>
            </a:extLst>
          </p:cNvPr>
          <p:cNvGrpSpPr/>
          <p:nvPr userDrawn="1"/>
        </p:nvGrpSpPr>
        <p:grpSpPr>
          <a:xfrm>
            <a:off x="16128795" y="10578284"/>
            <a:ext cx="3703311" cy="446276"/>
            <a:chOff x="12716036" y="10172844"/>
            <a:chExt cx="3703311" cy="44627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E160C7-0835-A4A2-A7C1-31DB5FF59EED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>
                  <a:solidFill>
                    <a:schemeClr val="bg1"/>
                  </a:solidFill>
                </a:rPr>
                <a:t>Elice. All Rights Reserved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C19EC9-A5F9-4D50-069C-AE87E968FBC5}"/>
                </a:ext>
              </a:extLst>
            </p:cNvPr>
            <p:cNvSpPr txBox="1"/>
            <p:nvPr userDrawn="1"/>
          </p:nvSpPr>
          <p:spPr>
            <a:xfrm>
              <a:off x="12716036" y="10234576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>
                  <a:solidFill>
                    <a:schemeClr val="bg1"/>
                  </a:solidFill>
                </a:rPr>
                <a:t>Ⓒ</a:t>
              </a:r>
            </a:p>
          </p:txBody>
        </p:sp>
      </p:grpSp>
      <p:sp>
        <p:nvSpPr>
          <p:cNvPr id="10" name="텍스트 개체 틀 15">
            <a:extLst>
              <a:ext uri="{FF2B5EF4-FFF2-40B4-BE49-F238E27FC236}">
                <a16:creationId xmlns:a16="http://schemas.microsoft.com/office/drawing/2014/main" id="{B070DD11-A6C2-1F24-706B-13D0DD0EA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894" y="1797273"/>
            <a:ext cx="17303512" cy="9892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영문 과목명</a:t>
            </a:r>
            <a:r>
              <a:rPr lang="en-US" altLang="ko-KR" dirty="0"/>
              <a:t>(</a:t>
            </a:r>
            <a:r>
              <a:rPr lang="ko-KR" altLang="en-US" dirty="0"/>
              <a:t>최대 두 줄</a:t>
            </a:r>
            <a:r>
              <a:rPr lang="en-US" altLang="ko-KR" dirty="0"/>
              <a:t>,</a:t>
            </a:r>
            <a:r>
              <a:rPr lang="ko-KR" altLang="en-US" dirty="0"/>
              <a:t> 여백 포함 </a:t>
            </a:r>
            <a:r>
              <a:rPr lang="en-US" altLang="ko-KR" dirty="0"/>
              <a:t>100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848D02E-FE1C-0C81-FEE2-58A03B9EDA61}"/>
              </a:ext>
            </a:extLst>
          </p:cNvPr>
          <p:cNvCxnSpPr>
            <a:cxnSpLocks/>
          </p:cNvCxnSpPr>
          <p:nvPr userDrawn="1"/>
        </p:nvCxnSpPr>
        <p:spPr>
          <a:xfrm>
            <a:off x="1501894" y="3120987"/>
            <a:ext cx="17303512" cy="0"/>
          </a:xfrm>
          <a:prstGeom prst="line">
            <a:avLst/>
          </a:prstGeom>
          <a:ln w="19050">
            <a:solidFill>
              <a:srgbClr val="670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7531A5E2-D304-6AC5-CCC6-0C326592A4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74678" y="7124649"/>
            <a:ext cx="16757944" cy="8070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r>
              <a:rPr lang="ko-KR" altLang="en-US" dirty="0"/>
              <a:t> 렉쳐명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20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26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89BCF08B-FFED-A890-3C69-B1ACFBB595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3086" y="1589283"/>
            <a:ext cx="19321130" cy="203678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요약</a:t>
            </a:r>
            <a:r>
              <a:rPr kumimoji="1" lang="ko-KR" altLang="en-US" dirty="0"/>
              <a:t> 문장을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CB8A93CE-7232-5AD5-F986-0BD10C8FE5F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2B1309E-1EB8-C0DF-3699-A6E17046910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F82CACC-1B41-A8CF-23FB-3672ABA2EB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36D66C1F-EF46-76F8-69DA-A75DA954080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D2E4A99-FAC2-59AD-2F5A-4B00ECADD2C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440BB0A-8B03-F2E7-D834-44C6B4F6754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E26E65C9-C77C-8C7E-68C1-D51CCCB28D6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083" y="3838811"/>
            <a:ext cx="19321129" cy="5719697"/>
          </a:xfrm>
          <a:prstGeom prst="rect">
            <a:avLst/>
          </a:prstGeom>
        </p:spPr>
        <p:txBody>
          <a:bodyPr/>
          <a:lstStyle>
            <a:lvl1pPr>
              <a:defRPr lang="en-US" altLang="ko-KR" sz="40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lang="en-US" altLang="ko-KR" sz="36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lang="en-US" altLang="ko-KR" sz="32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lang="en-US" altLang="ko-KR" sz="2400" dirty="0" smtClean="0">
                <a:solidFill>
                  <a:schemeClr val="bg1"/>
                </a:solidFill>
              </a:defRPr>
            </a:lvl4pPr>
            <a:lvl5pPr>
              <a:defRPr lang="ko-Kore-KR" altLang="en-US" sz="24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설명을</a:t>
            </a:r>
            <a:r>
              <a:rPr kumimoji="1" lang="ko-KR" altLang="en-US"/>
              <a:t> 입력하세요</a:t>
            </a:r>
            <a:endParaRPr kumimoji="1"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254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150771C6-B63E-5524-CC00-FD01484BC0C1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93085" y="1609343"/>
            <a:ext cx="7929104" cy="79291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이미지를 넣어주세요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82218134-3E22-F5E1-B895-D7ED36790B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12266" y="1609342"/>
            <a:ext cx="11001949" cy="7929103"/>
          </a:xfrm>
          <a:prstGeom prst="rect">
            <a:avLst/>
          </a:prstGeom>
        </p:spPr>
        <p:txBody>
          <a:bodyPr/>
          <a:lstStyle>
            <a:lvl1pPr>
              <a:defRPr lang="ko-KR" altLang="en-US" sz="40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lang="ko-KR" altLang="en-US" sz="36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lang="ko-KR" altLang="en-US" sz="32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lang="ko-KR" altLang="en-US" sz="2400" dirty="0" smtClean="0">
                <a:solidFill>
                  <a:schemeClr val="bg1"/>
                </a:solidFill>
              </a:defRPr>
            </a:lvl4pPr>
            <a:lvl5pPr>
              <a:defRPr lang="ko-KR" altLang="en-US" sz="24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  <a:endParaRPr lang="en-US" altLang="ko-KR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E1385D3-2F1A-9882-A570-751F1D8228F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6179521F-E485-23BB-BC2C-F4BB7BFADC8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23C6177-21A2-3ACB-5012-AB08CCB471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AE0B758E-AC1A-B68D-2BAD-E61E7B79FDE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CEB5ACD-F2AB-3DDD-DAC1-7126D2B74D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1F3268BC-7EA4-A8CB-9C2C-3BE870DAEB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03632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25399B35-E50A-3AF1-A20F-9E08ED306B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4" y="7470561"/>
            <a:ext cx="9432670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그림 개체 틀 4">
            <a:extLst>
              <a:ext uri="{FF2B5EF4-FFF2-40B4-BE49-F238E27FC236}">
                <a16:creationId xmlns:a16="http://schemas.microsoft.com/office/drawing/2014/main" id="{9C236498-E2E4-D313-FF3C-9A15A0FCC36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93086" y="1609344"/>
            <a:ext cx="9432670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B8F7A141-859E-5882-66F5-80CC62DAF8CE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0381544" y="1609344"/>
            <a:ext cx="9432670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C97DE00-5764-707B-915D-17BD58DB6CE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DE6E6047-54CE-D1BB-D054-12CEE1AAF6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DD4B2549-2321-23ED-F2FB-9382CE1FD8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A4082586-50D0-8226-B465-71D2C96D22A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A9F99102-D8D7-E961-4B9C-36AF5B81F7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D31832FF-C034-C9BA-48F0-95E1CDD126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6317A984-47AA-BB8D-09AD-6D63364EC6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378064" y="7470561"/>
            <a:ext cx="9432670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2888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D60CFB7A-030A-82D3-951E-CC35ACF1624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50D7315-D814-2DC6-8379-1BCA6C237D9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999B8BD-4E4F-AB13-6DD7-CC759F3E7C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4292D547-0D6B-B0F7-0AD3-F6E60667D20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D6944A5-1D8D-2106-A1D0-88EE87B448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478A4195-4C28-655A-E63A-248187EE0FD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E20AAF92-B03B-B7DE-5A82-35E5354C169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5" y="7470561"/>
            <a:ext cx="6132702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0F61536F-79AB-468F-8AFF-0B7347C55F2C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93087" y="1609344"/>
            <a:ext cx="6132702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2E48E3FD-0C57-E635-8512-F1962283873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7087300" y="1609344"/>
            <a:ext cx="6132702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A8547F10-3CDA-6C91-66AD-B6E787EF57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87299" y="7470561"/>
            <a:ext cx="6132702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E1055A8B-16E1-1443-EFBA-1380F077C81F}"/>
              </a:ext>
            </a:extLst>
          </p:cNvPr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13681513" y="1609344"/>
            <a:ext cx="6132702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8B2FCF36-C3A8-579A-B94A-2FB7E6E948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681513" y="7470561"/>
            <a:ext cx="6132702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21426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8C6594C-3D50-3E99-952C-52E2C76F7C0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3225DEA1-5FEA-0F02-CD39-29B0AC1687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D258C68-5FAF-BE62-D0C5-BDCB00CA98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AFCB1E4E-309A-0C60-4606-A8529A4EF3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A657B14-98EB-9FFA-9EF5-B168BD7AF4C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EF7B90B1-7DBB-EA34-4EC7-81EE3C45E4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072E2ED2-ED78-11DD-80AA-A4620A85FA8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3084" y="1609344"/>
            <a:ext cx="19321129" cy="792910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highlight>
                  <a:srgbClr val="6700E6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수업</a:t>
            </a:r>
            <a:r>
              <a:rPr kumimoji="1" lang="ko-KR" altLang="en-US" dirty="0"/>
              <a:t> 요약 문장을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877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23BA806B-EA25-6C5F-5E2E-9BE7924EC5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77441" y="2263020"/>
            <a:ext cx="13765212" cy="8992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기사 제목을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D662818-C00A-485D-E0FE-0DBB5149FC75}"/>
              </a:ext>
            </a:extLst>
          </p:cNvPr>
          <p:cNvSpPr/>
          <p:nvPr userDrawn="1"/>
        </p:nvSpPr>
        <p:spPr>
          <a:xfrm>
            <a:off x="10079476" y="8833671"/>
            <a:ext cx="180473" cy="180473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567841C-94E6-1319-E35B-C626DFAE406D}"/>
              </a:ext>
            </a:extLst>
          </p:cNvPr>
          <p:cNvSpPr/>
          <p:nvPr userDrawn="1"/>
        </p:nvSpPr>
        <p:spPr>
          <a:xfrm>
            <a:off x="10079476" y="9181199"/>
            <a:ext cx="180473" cy="180473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A815D99-30AF-58B8-0F56-2B18724E33BC}"/>
              </a:ext>
            </a:extLst>
          </p:cNvPr>
          <p:cNvSpPr/>
          <p:nvPr userDrawn="1"/>
        </p:nvSpPr>
        <p:spPr>
          <a:xfrm>
            <a:off x="10079476" y="9531506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848D73-9381-0B17-5EE8-FF7DAE79D87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402BC570-AEF4-09FB-A899-4837F006D95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8E55135-5E0F-600C-7F3A-464CF2FBD1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0F30E6-A6C4-8503-DC98-91B3B1CD7E9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802530A1-DA96-C8EC-24DE-2EEE0CDEC51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0883AE46-B78B-5DEF-8A2A-03657330667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CAD58CE3-A5BF-69D6-68A0-1F28F6A6F40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377441" y="3445656"/>
            <a:ext cx="13765212" cy="56788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엘리스가 최근 출시한 개발자 채용을 돕는 플랫폼인 엘리스웍스는 기업이 개발자를 신속하고 효과적으로 채용할 수 있도록 서류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코딩 테스트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화상 면접 기능을 올인원으로 지원한다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김 대표는 “엘리스웍스 코딩 테스트는 기업 맞춤형으로 구성해 개발자 역량과 전문성을 정확하게 평가할 수 있다”고 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 인공지능</a:t>
            </a:r>
            <a:r>
              <a:rPr kumimoji="1" lang="en-US" altLang="ko-KR" dirty="0"/>
              <a:t>(</a:t>
            </a:r>
            <a:r>
              <a:rPr kumimoji="1" lang="en" altLang="ko-KR" dirty="0"/>
              <a:t>AI) </a:t>
            </a:r>
            <a:r>
              <a:rPr kumimoji="1" lang="ko-KR" altLang="en-US" dirty="0"/>
              <a:t>면접 자동 분석 리포트 기능도 추가해 지원자에 대한 자세한 분석 서비스도 제공한다는 계획이다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채용 이후에도 기업이 자사 개발자를 가르칠 수 있도록 교육 프로그램도 개발 중이다</a:t>
            </a:r>
            <a:r>
              <a:rPr kumimoji="1" lang="en-US" altLang="ko-KR" dirty="0"/>
              <a:t>.</a:t>
            </a:r>
          </a:p>
          <a:p>
            <a:pPr lvl="0"/>
            <a:endParaRPr kumimoji="1" lang="en-US" altLang="ko-KR" dirty="0"/>
          </a:p>
          <a:p>
            <a:pPr lvl="0"/>
            <a:r>
              <a:rPr kumimoji="1" lang="ko-KR" altLang="en-US" dirty="0"/>
              <a:t>김 대표는 앞으로 코딩 교육 방식이 직접 강의보단 현업 개발자들이 틈을 내 참여하는 온라인 플랫폼이 대세가 될 것이라고 밝혔다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그는 “현재 개발자 교육시장에 수강생을 풀타임으로 가르칠 수 있는 인력은 거의 없다”며 “현업 개발자들이 퇴근 후 </a:t>
            </a:r>
            <a:r>
              <a:rPr kumimoji="1" lang="en-US" altLang="ko-KR" dirty="0"/>
              <a:t>8~10</a:t>
            </a:r>
            <a:r>
              <a:rPr kumimoji="1" lang="ko-KR" altLang="en-US" dirty="0"/>
              <a:t>시 강의하고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질의응답은 여유 시간에 하는 방식으로 운영할 계획”이라고 했다</a:t>
            </a:r>
            <a:r>
              <a:rPr kumimoji="1" lang="en-US" altLang="ko-KR" dirty="0"/>
              <a:t>.</a:t>
            </a:r>
          </a:p>
          <a:p>
            <a:pPr lvl="0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638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2589875" y="2807342"/>
            <a:ext cx="3031743" cy="3031743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864137" y="4123341"/>
            <a:ext cx="582301" cy="39974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74454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629B4AC3-3ED6-BA55-E821-80A27E2256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74454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dirty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ED890AE1-FC96-F305-1837-DA99EDEB67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033A2B1-F1DB-2862-DAB8-260A69BAB98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A37CFF28-41D0-A6A4-1F70-61D7BD1B124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76AFDA5-B038-6612-D24C-6BE88AFF7E0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4EEC1CC-55AD-B19E-C994-BC18F40A7026}"/>
              </a:ext>
            </a:extLst>
          </p:cNvPr>
          <p:cNvSpPr/>
          <p:nvPr userDrawn="1"/>
        </p:nvSpPr>
        <p:spPr>
          <a:xfrm>
            <a:off x="6606062" y="2807342"/>
            <a:ext cx="3031743" cy="3031743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B1052DA1-843F-C9A4-FFA0-438230367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790641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9B57CB65-CE05-F6AA-6D39-B11C1AF4835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790641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62A83D3C-8D56-CC41-2210-A7FBBF57E961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880324" y="4123342"/>
            <a:ext cx="582301" cy="39974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B8632C-FBE3-4EE4-5957-F1EF10D203D3}"/>
              </a:ext>
            </a:extLst>
          </p:cNvPr>
          <p:cNvSpPr/>
          <p:nvPr userDrawn="1"/>
        </p:nvSpPr>
        <p:spPr>
          <a:xfrm>
            <a:off x="10568461" y="2807342"/>
            <a:ext cx="3031743" cy="3031743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4A7034AA-6835-5C1F-06A8-6CB104E81A35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3842723" y="4123341"/>
            <a:ext cx="582301" cy="39974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74FB39BE-64E6-39DA-A5A3-A369D8068B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753040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1C08AEB7-BBB0-68F4-0497-DD18A6F2DD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753040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4570386-56F1-FCD6-0528-6F364A409326}"/>
              </a:ext>
            </a:extLst>
          </p:cNvPr>
          <p:cNvSpPr/>
          <p:nvPr userDrawn="1"/>
        </p:nvSpPr>
        <p:spPr>
          <a:xfrm>
            <a:off x="14584648" y="2807342"/>
            <a:ext cx="3031743" cy="3031743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C0F062AD-73E3-6BBE-6362-2AD052453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4769227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7" name="텍스트 개체 틀 4">
            <a:extLst>
              <a:ext uri="{FF2B5EF4-FFF2-40B4-BE49-F238E27FC236}">
                <a16:creationId xmlns:a16="http://schemas.microsoft.com/office/drawing/2014/main" id="{380B1AF2-0615-0A57-D34C-0ABDA07D533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4769227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D1B38E-7E79-B87B-55BA-83D197EA86AB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BF63D2B1-C031-0D5E-B901-7AC3DC1C9CF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9675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79C56679-55FA-5B57-BA65-9B5E893A2445}"/>
              </a:ext>
            </a:extLst>
          </p:cNvPr>
          <p:cNvSpPr/>
          <p:nvPr userDrawn="1"/>
        </p:nvSpPr>
        <p:spPr>
          <a:xfrm>
            <a:off x="10605380" y="3549242"/>
            <a:ext cx="2986880" cy="2986878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CA8B3C2-E461-F2CA-4BC4-555FAC9D1A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75835" y="3697746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2751368" y="3556112"/>
            <a:ext cx="2986880" cy="2986878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0E49C371-AC6B-1391-A934-1DCE815752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7916" y="6996919"/>
            <a:ext cx="17551468" cy="8356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프로세스에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941282" y="4877233"/>
            <a:ext cx="534056" cy="36662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51F0FB-354D-185F-486A-2B9C97CBCAC2}"/>
              </a:ext>
            </a:extLst>
          </p:cNvPr>
          <p:cNvSpPr/>
          <p:nvPr userDrawn="1"/>
        </p:nvSpPr>
        <p:spPr>
          <a:xfrm>
            <a:off x="6678374" y="3568184"/>
            <a:ext cx="2986880" cy="2986878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31" name="삼각형 30">
            <a:extLst>
              <a:ext uri="{FF2B5EF4-FFF2-40B4-BE49-F238E27FC236}">
                <a16:creationId xmlns:a16="http://schemas.microsoft.com/office/drawing/2014/main" id="{549A64B0-FED7-1D03-6B26-1F8255B5B50C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3848275" y="4853229"/>
            <a:ext cx="534056" cy="36662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6E6A91D-0102-5247-B4FC-01C460B3E0A4}"/>
              </a:ext>
            </a:extLst>
          </p:cNvPr>
          <p:cNvSpPr/>
          <p:nvPr userDrawn="1"/>
        </p:nvSpPr>
        <p:spPr>
          <a:xfrm>
            <a:off x="14532387" y="3556112"/>
            <a:ext cx="2986880" cy="2986878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901358" y="3703741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739B01A7-D3C3-8A33-CFEF-4EC41D0B50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680016" y="3703741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4D2996FA-69C9-3FD5-9434-21C4914587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32886" y="3703741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E8C21C0D-1944-A857-D22D-07D9C6FEE8B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917376" y="4853229"/>
            <a:ext cx="534056" cy="36662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D19E3D-731F-1ABC-8468-8CCAF98762D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3F4EE131-D22A-9238-0BE5-17E41798C92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30FCB147-4AC1-59D7-AA78-B691495CAA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394512-C338-9907-50A2-0EA3EE862A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0E282FB5-4D3F-333F-04FE-F3CA39CE190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A666B41-8C62-2A5F-3A26-C3A1127626F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73339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3055088" y="3567450"/>
            <a:ext cx="3563109" cy="3563109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0E49C371-AC6B-1391-A934-1DCE815752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4721" y="7427026"/>
            <a:ext cx="14197491" cy="8356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프로세스에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7288601" y="5166880"/>
            <a:ext cx="432000" cy="29656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51F0FB-354D-185F-486A-2B9C97CBCAC2}"/>
              </a:ext>
            </a:extLst>
          </p:cNvPr>
          <p:cNvSpPr/>
          <p:nvPr userDrawn="1"/>
        </p:nvSpPr>
        <p:spPr>
          <a:xfrm>
            <a:off x="8372095" y="3567450"/>
            <a:ext cx="3563109" cy="3563109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31" name="삼각형 30">
            <a:extLst>
              <a:ext uri="{FF2B5EF4-FFF2-40B4-BE49-F238E27FC236}">
                <a16:creationId xmlns:a16="http://schemas.microsoft.com/office/drawing/2014/main" id="{549A64B0-FED7-1D03-6B26-1F8255B5B50C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2586698" y="5166880"/>
            <a:ext cx="432000" cy="29656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6E6A91D-0102-5247-B4FC-01C460B3E0A4}"/>
              </a:ext>
            </a:extLst>
          </p:cNvPr>
          <p:cNvSpPr/>
          <p:nvPr userDrawn="1"/>
        </p:nvSpPr>
        <p:spPr>
          <a:xfrm>
            <a:off x="13689103" y="3567450"/>
            <a:ext cx="3563109" cy="3563109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27499" y="3720567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  <a:r>
              <a:rPr kumimoji="1" lang="ko-KR" altLang="en-US" dirty="0"/>
              <a:t>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739B01A7-D3C3-8A33-CFEF-4EC41D0B50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76086" y="3737500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  <a:r>
              <a:rPr kumimoji="1" lang="en-US" altLang="ko-Kore-KR" dirty="0"/>
              <a:t> c</a:t>
            </a:r>
            <a:endParaRPr kumimoji="1" lang="ko-Kore-KR" altLang="en-US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4D2996FA-69C9-3FD5-9434-21C4914587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44206" y="3737500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  <a:r>
              <a:rPr kumimoji="1" lang="en-US" altLang="ko-Kore-KR" dirty="0"/>
              <a:t> B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AE8AF78-4132-6AB9-37C8-C18A7A5761E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84ED4696-F7B5-9D30-31AB-C5888B0DCE8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61237CE8-8B94-D238-4B03-5FE74E036A4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43B2A7E8-6040-EFDE-D5BE-05B3F05B5A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9ADBFD9-3BE0-5D21-BCC2-7E5033E439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45ACE91B-0984-1CEA-00B6-F10F67C7C0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0734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6635CD91-4B09-4DBD-CB96-39BCB286521F}"/>
              </a:ext>
            </a:extLst>
          </p:cNvPr>
          <p:cNvSpPr/>
          <p:nvPr userDrawn="1"/>
        </p:nvSpPr>
        <p:spPr>
          <a:xfrm>
            <a:off x="13033788" y="3604524"/>
            <a:ext cx="4366314" cy="4366314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153584A-77CE-E0B1-6F0E-BF429DCF163D}"/>
              </a:ext>
            </a:extLst>
          </p:cNvPr>
          <p:cNvSpPr/>
          <p:nvPr userDrawn="1"/>
        </p:nvSpPr>
        <p:spPr>
          <a:xfrm>
            <a:off x="8064084" y="3616333"/>
            <a:ext cx="4366314" cy="4366314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8EDF9DE-8EA4-9F7B-95BF-C90DAE8EF7D7}"/>
              </a:ext>
            </a:extLst>
          </p:cNvPr>
          <p:cNvSpPr/>
          <p:nvPr userDrawn="1"/>
        </p:nvSpPr>
        <p:spPr>
          <a:xfrm>
            <a:off x="3094383" y="3616333"/>
            <a:ext cx="4366314" cy="4366314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F2809F1F-0343-EC4F-4B82-7900A61D42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94382" y="5095336"/>
            <a:ext cx="4366314" cy="922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343A68B2-46F0-C511-24D1-0F1B345A5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94380" y="6066755"/>
            <a:ext cx="4366314" cy="9158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703FF78D-35F8-03CD-3553-F04529B44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64081" y="5095336"/>
            <a:ext cx="4366314" cy="922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7F8387FF-C54C-B40B-9F62-A79266A4FE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64079" y="6066755"/>
            <a:ext cx="4366314" cy="9158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FA9D2E68-1494-A8C3-1EC9-D5B8B97DC9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033787" y="5095336"/>
            <a:ext cx="4366314" cy="922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490917D8-4EAC-B0C6-C68C-74702ECAA4F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3033785" y="6066755"/>
            <a:ext cx="4366314" cy="9158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9D452946-7187-D12D-5A96-F4EE2B11214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620B1025-A44A-4D6F-0843-21F52A8CCA8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30230229-B539-7DB9-7687-76E987D434C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A4F2188-9660-B4B3-9A68-5C1785B8CD5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6A51927-9401-C547-B097-1BC81E76807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96B5F48-6000-1F54-E6B1-8564F31905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3168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, 보라색, 바이올렛색, 어둠이(가) 표시된 사진&#10;&#10;자동 생성된 설명">
            <a:extLst>
              <a:ext uri="{FF2B5EF4-FFF2-40B4-BE49-F238E27FC236}">
                <a16:creationId xmlns:a16="http://schemas.microsoft.com/office/drawing/2014/main" id="{439DF543-6863-91DD-42A2-BF91BFED7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72"/>
            <a:ext cx="20313653" cy="1142642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E44351-2AB3-A25B-ECAD-AA5E083EE12B}"/>
              </a:ext>
            </a:extLst>
          </p:cNvPr>
          <p:cNvGrpSpPr/>
          <p:nvPr userDrawn="1"/>
        </p:nvGrpSpPr>
        <p:grpSpPr>
          <a:xfrm>
            <a:off x="16128795" y="10578284"/>
            <a:ext cx="3703311" cy="446276"/>
            <a:chOff x="12716036" y="10172844"/>
            <a:chExt cx="3703311" cy="4462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EE547C-9FA1-7A08-BCEB-575383A458A8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>
                  <a:solidFill>
                    <a:schemeClr val="bg1"/>
                  </a:solidFill>
                </a:rPr>
                <a:t>Elice. All Rights Reserved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05C7D1-951A-92F2-6E1F-A3011864EE0E}"/>
                </a:ext>
              </a:extLst>
            </p:cNvPr>
            <p:cNvSpPr txBox="1"/>
            <p:nvPr userDrawn="1"/>
          </p:nvSpPr>
          <p:spPr>
            <a:xfrm>
              <a:off x="12716036" y="10234576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>
                  <a:solidFill>
                    <a:schemeClr val="bg1"/>
                  </a:solidFill>
                </a:rPr>
                <a:t>Ⓒ</a:t>
              </a:r>
            </a:p>
          </p:txBody>
        </p:sp>
      </p:grpSp>
      <p:sp>
        <p:nvSpPr>
          <p:cNvPr id="5" name="텍스트 개체 틀 15">
            <a:extLst>
              <a:ext uri="{FF2B5EF4-FFF2-40B4-BE49-F238E27FC236}">
                <a16:creationId xmlns:a16="http://schemas.microsoft.com/office/drawing/2014/main" id="{973E20BE-2A51-E8B5-31F0-710C1E6AC2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9260" y="2001079"/>
            <a:ext cx="14988780" cy="73247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00 </a:t>
            </a:r>
            <a:r>
              <a:rPr lang="ko-KR" altLang="en-US" dirty="0"/>
              <a:t>렉쳐명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20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078C3-C1ED-041D-200B-7F98F4FA0BEC}"/>
              </a:ext>
            </a:extLst>
          </p:cNvPr>
          <p:cNvSpPr txBox="1"/>
          <p:nvPr userDrawn="1"/>
        </p:nvSpPr>
        <p:spPr>
          <a:xfrm>
            <a:off x="1382626" y="2093845"/>
            <a:ext cx="1139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i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rPr>
              <a:t>목차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AE67195-A94D-808B-85A9-F51EE8601DBA}"/>
              </a:ext>
            </a:extLst>
          </p:cNvPr>
          <p:cNvCxnSpPr>
            <a:cxnSpLocks/>
          </p:cNvCxnSpPr>
          <p:nvPr userDrawn="1"/>
        </p:nvCxnSpPr>
        <p:spPr>
          <a:xfrm>
            <a:off x="1501894" y="3147491"/>
            <a:ext cx="17303512" cy="0"/>
          </a:xfrm>
          <a:prstGeom prst="line">
            <a:avLst/>
          </a:prstGeom>
          <a:ln w="19050">
            <a:solidFill>
              <a:srgbClr val="670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15">
            <a:extLst>
              <a:ext uri="{FF2B5EF4-FFF2-40B4-BE49-F238E27FC236}">
                <a16:creationId xmlns:a16="http://schemas.microsoft.com/office/drawing/2014/main" id="{058282D6-AEC5-5BA2-9675-C10C71728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894" y="3485321"/>
            <a:ext cx="17303512" cy="61357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9571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19D418-EF0B-3611-052A-1BE4914344D4}"/>
              </a:ext>
            </a:extLst>
          </p:cNvPr>
          <p:cNvSpPr/>
          <p:nvPr userDrawn="1"/>
        </p:nvSpPr>
        <p:spPr>
          <a:xfrm>
            <a:off x="3347226" y="2698117"/>
            <a:ext cx="3847404" cy="1565564"/>
          </a:xfrm>
          <a:prstGeom prst="rect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91546288-7A01-FE31-A663-B619B73A7FA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3347227" y="4596189"/>
            <a:ext cx="3847676" cy="45304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1" lang="ko-Kore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6CF661-629D-9F40-1798-96DC2F6AB4AF}"/>
              </a:ext>
            </a:extLst>
          </p:cNvPr>
          <p:cNvSpPr/>
          <p:nvPr userDrawn="1"/>
        </p:nvSpPr>
        <p:spPr>
          <a:xfrm>
            <a:off x="8356017" y="2698117"/>
            <a:ext cx="3848044" cy="1565564"/>
          </a:xfrm>
          <a:prstGeom prst="rect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39A6FA0A-5056-BFB2-FFBA-A4A2DE728FE4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355559" y="4596189"/>
            <a:ext cx="3847676" cy="45304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1" lang="ko-Kore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945A1F-D457-FD0D-5944-BDE1E4F7F70B}"/>
              </a:ext>
            </a:extLst>
          </p:cNvPr>
          <p:cNvSpPr/>
          <p:nvPr userDrawn="1"/>
        </p:nvSpPr>
        <p:spPr>
          <a:xfrm>
            <a:off x="13365449" y="2698117"/>
            <a:ext cx="3848044" cy="1565564"/>
          </a:xfrm>
          <a:prstGeom prst="rect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7EE4E6B-9698-F0ED-E606-1C4871BF66A7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365360" y="4596189"/>
            <a:ext cx="3847676" cy="45304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1" lang="ko-Kore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31F3BB-97AB-8AA2-2F9C-EDB93B066E80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3347226" y="2698117"/>
            <a:ext cx="3847472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4039F73B-FAAD-A437-6A52-B448E7AEC488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3365359" y="2698117"/>
            <a:ext cx="3847676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2" name="텍스트 개체 틀 7">
            <a:extLst>
              <a:ext uri="{FF2B5EF4-FFF2-40B4-BE49-F238E27FC236}">
                <a16:creationId xmlns:a16="http://schemas.microsoft.com/office/drawing/2014/main" id="{08650E01-4158-15FF-81CC-AF1D5DD8ED0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355559" y="2698117"/>
            <a:ext cx="3847677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3" name="삼각형 32">
            <a:extLst>
              <a:ext uri="{FF2B5EF4-FFF2-40B4-BE49-F238E27FC236}">
                <a16:creationId xmlns:a16="http://schemas.microsoft.com/office/drawing/2014/main" id="{6EDC87AB-FCFA-28E0-BCC8-A2CD2670D12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7558497" y="6362485"/>
            <a:ext cx="432000" cy="29656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삼각형 34">
            <a:extLst>
              <a:ext uri="{FF2B5EF4-FFF2-40B4-BE49-F238E27FC236}">
                <a16:creationId xmlns:a16="http://schemas.microsoft.com/office/drawing/2014/main" id="{56958117-26BD-605B-8EAE-8EEAD77729E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2568908" y="6387047"/>
            <a:ext cx="432000" cy="29656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7BF0EA08-2667-EFD6-1315-114A6FD5A4B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FA13B343-8CFF-96AC-7935-0350AA983C1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221E601D-FE60-F479-3B16-39A86F2D79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A049DC8A-CA0A-4047-6BDE-82DD5F81E8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C51C420-AC7A-5264-587F-1BA91CFCF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74B2549-9B36-C156-6420-7DB059BF6E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7089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C0FCD7-3369-816C-0A7F-CE990DF35621}"/>
              </a:ext>
            </a:extLst>
          </p:cNvPr>
          <p:cNvGrpSpPr/>
          <p:nvPr userDrawn="1"/>
        </p:nvGrpSpPr>
        <p:grpSpPr>
          <a:xfrm>
            <a:off x="3518488" y="3212765"/>
            <a:ext cx="3211740" cy="1565564"/>
            <a:chOff x="1274618" y="3629891"/>
            <a:chExt cx="3211740" cy="156556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219D418-EF0B-3611-052A-1BE4914344D4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19" name="삼각형 18">
              <a:extLst>
                <a:ext uri="{FF2B5EF4-FFF2-40B4-BE49-F238E27FC236}">
                  <a16:creationId xmlns:a16="http://schemas.microsoft.com/office/drawing/2014/main" id="{E620CFC9-9B59-1057-1F5A-F0F76A860BEA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91546288-7A01-FE31-A663-B619B73A7F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8488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C69196-94C4-42E8-2D1E-03042A948FEC}"/>
              </a:ext>
            </a:extLst>
          </p:cNvPr>
          <p:cNvGrpSpPr/>
          <p:nvPr userDrawn="1"/>
        </p:nvGrpSpPr>
        <p:grpSpPr>
          <a:xfrm>
            <a:off x="7180331" y="3212765"/>
            <a:ext cx="3211740" cy="1565564"/>
            <a:chOff x="1274618" y="3629891"/>
            <a:chExt cx="3211740" cy="156556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6CF661-629D-9F40-1798-96DC2F6AB4AF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D755BD9D-2837-31D4-C24C-AC0F555F7611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39A6FA0A-5056-BFB2-FFBA-A4A2DE728F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0286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6ABD950-2C24-961D-5E59-014E7C03BF11}"/>
              </a:ext>
            </a:extLst>
          </p:cNvPr>
          <p:cNvGrpSpPr/>
          <p:nvPr userDrawn="1"/>
        </p:nvGrpSpPr>
        <p:grpSpPr>
          <a:xfrm>
            <a:off x="10842174" y="3212765"/>
            <a:ext cx="3211740" cy="1565564"/>
            <a:chOff x="1274618" y="3629891"/>
            <a:chExt cx="3211740" cy="156556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4945A1F-D457-FD0D-5944-BDE1E4F7F70B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0" name="삼각형 29">
              <a:extLst>
                <a:ext uri="{FF2B5EF4-FFF2-40B4-BE49-F238E27FC236}">
                  <a16:creationId xmlns:a16="http://schemas.microsoft.com/office/drawing/2014/main" id="{70780C42-9BA1-AAB4-BB5A-6DDC9D783AD2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7EE4E6B-9698-F0ED-E606-1C4871BF66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42084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ko-Kore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A5D90D-278B-63DA-D72A-FA7C90391C6B}"/>
              </a:ext>
            </a:extLst>
          </p:cNvPr>
          <p:cNvSpPr/>
          <p:nvPr/>
        </p:nvSpPr>
        <p:spPr>
          <a:xfrm>
            <a:off x="14503881" y="3212765"/>
            <a:ext cx="2880000" cy="1565564"/>
          </a:xfrm>
          <a:prstGeom prst="rect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F464D8A1-F122-FB75-C2DE-6F856D6BF2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503881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ko-Kore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31F3BB-97AB-8AA2-2F9C-EDB93B066E8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18488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9548D9A3-C1D4-547A-9D73-57088788FA8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03881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4039F73B-FAAD-A437-6A52-B448E7AEC4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842084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2" name="텍스트 개체 틀 7">
            <a:extLst>
              <a:ext uri="{FF2B5EF4-FFF2-40B4-BE49-F238E27FC236}">
                <a16:creationId xmlns:a16="http://schemas.microsoft.com/office/drawing/2014/main" id="{08650E01-4158-15FF-81CC-AF1D5DD8ED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80286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BFF881F-7A5C-96A0-8A7F-B970218045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F36C4F32-EBC6-818E-361A-1DE33C17F7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101E5F5-E444-A471-3FF5-C2194239992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AAF924B4-5E6F-8FA0-FE35-84CDC8CD055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72DEBD-C3D7-5B58-8E64-8C48A7AD6CB2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6F010DF8-B283-5D73-E285-E7F7773BC3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19760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5D04450-5BAE-6E69-8A19-BAD15D735E9D}"/>
              </a:ext>
            </a:extLst>
          </p:cNvPr>
          <p:cNvCxnSpPr>
            <a:cxnSpLocks/>
            <a:stCxn id="20" idx="6"/>
            <a:endCxn id="2" idx="2"/>
          </p:cNvCxnSpPr>
          <p:nvPr userDrawn="1"/>
        </p:nvCxnSpPr>
        <p:spPr>
          <a:xfrm>
            <a:off x="3753279" y="2920839"/>
            <a:ext cx="12938932" cy="150"/>
          </a:xfrm>
          <a:prstGeom prst="line">
            <a:avLst/>
          </a:prstGeom>
          <a:ln w="25400" cap="sq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E97F079-F630-66B3-8F6A-A28847C80845}"/>
              </a:ext>
            </a:extLst>
          </p:cNvPr>
          <p:cNvSpPr>
            <a:spLocks noChangeAspect="1"/>
          </p:cNvSpPr>
          <p:nvPr userDrawn="1"/>
        </p:nvSpPr>
        <p:spPr>
          <a:xfrm>
            <a:off x="3500170" y="2794284"/>
            <a:ext cx="253109" cy="25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080B50E-B581-503C-E795-2BBDEBBC8743}"/>
              </a:ext>
            </a:extLst>
          </p:cNvPr>
          <p:cNvSpPr>
            <a:spLocks noChangeAspect="1"/>
          </p:cNvSpPr>
          <p:nvPr userDrawn="1"/>
        </p:nvSpPr>
        <p:spPr>
          <a:xfrm>
            <a:off x="16692211" y="2794269"/>
            <a:ext cx="253440" cy="253440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7911A2-3305-B632-5D88-4306BF4241D9}"/>
              </a:ext>
            </a:extLst>
          </p:cNvPr>
          <p:cNvSpPr>
            <a:spLocks noChangeAspect="1"/>
          </p:cNvSpPr>
          <p:nvPr userDrawn="1"/>
        </p:nvSpPr>
        <p:spPr>
          <a:xfrm>
            <a:off x="6812472" y="2794284"/>
            <a:ext cx="253109" cy="25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8101FE1-E611-B18A-8F06-0AA0873557B7}"/>
              </a:ext>
            </a:extLst>
          </p:cNvPr>
          <p:cNvSpPr>
            <a:spLocks noChangeAspect="1"/>
          </p:cNvSpPr>
          <p:nvPr userDrawn="1"/>
        </p:nvSpPr>
        <p:spPr>
          <a:xfrm>
            <a:off x="10105724" y="2794284"/>
            <a:ext cx="253109" cy="25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E0A12F8-1EB3-FC95-9DC8-DDAECCEC6E05}"/>
              </a:ext>
            </a:extLst>
          </p:cNvPr>
          <p:cNvSpPr>
            <a:spLocks noChangeAspect="1"/>
          </p:cNvSpPr>
          <p:nvPr userDrawn="1"/>
        </p:nvSpPr>
        <p:spPr>
          <a:xfrm>
            <a:off x="13398976" y="2794284"/>
            <a:ext cx="253109" cy="25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FD7AE2DD-77E0-261B-AB17-A6A480551F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95603" y="4614258"/>
            <a:ext cx="2851200" cy="42122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en-US" altLang="ko-KR" sz="32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 lang="en-US" altLang="ko-KR" sz="2800" dirty="0" smtClean="0"/>
            </a:lvl2pPr>
            <a:lvl3pPr marL="914400" indent="0">
              <a:buNone/>
              <a:defRPr lang="en-US" altLang="ko-KR" sz="2400" dirty="0" smtClean="0"/>
            </a:lvl3pPr>
            <a:lvl4pPr>
              <a:defRPr lang="en-US" altLang="ko-KR" sz="2400" dirty="0" smtClean="0"/>
            </a:lvl4pPr>
            <a:lvl5pPr>
              <a:defRPr lang="ko-KR" altLang="en-US" sz="2400" dirty="0"/>
            </a:lvl5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C51354-7B53-D58F-95DA-28D3FF14F54F}"/>
              </a:ext>
            </a:extLst>
          </p:cNvPr>
          <p:cNvSpPr>
            <a:spLocks/>
          </p:cNvSpPr>
          <p:nvPr userDrawn="1"/>
        </p:nvSpPr>
        <p:spPr>
          <a:xfrm>
            <a:off x="2195700" y="3451680"/>
            <a:ext cx="2851200" cy="862488"/>
          </a:xfrm>
          <a:prstGeom prst="rect">
            <a:avLst/>
          </a:prstGeom>
          <a:solidFill>
            <a:srgbClr val="8842FF">
              <a:alpha val="30000"/>
            </a:srgbClr>
          </a:solidFill>
          <a:ln w="254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2F5C30C1-26A6-10A7-9FA7-BA688819817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95603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5090A971-A9A4-D019-CF8A-4560F50320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390750" y="4614258"/>
            <a:ext cx="2851200" cy="42122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9A9D1F-E501-DE89-1924-92FF984F2877}"/>
              </a:ext>
            </a:extLst>
          </p:cNvPr>
          <p:cNvSpPr>
            <a:spLocks/>
          </p:cNvSpPr>
          <p:nvPr userDrawn="1"/>
        </p:nvSpPr>
        <p:spPr>
          <a:xfrm>
            <a:off x="15392044" y="3451680"/>
            <a:ext cx="2851200" cy="862488"/>
          </a:xfrm>
          <a:prstGeom prst="rect">
            <a:avLst/>
          </a:prstGeom>
          <a:solidFill>
            <a:srgbClr val="8842FF">
              <a:alpha val="30000"/>
            </a:srgbClr>
          </a:solidFill>
          <a:ln w="254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텍스트 개체 틀 41">
            <a:extLst>
              <a:ext uri="{FF2B5EF4-FFF2-40B4-BE49-F238E27FC236}">
                <a16:creationId xmlns:a16="http://schemas.microsoft.com/office/drawing/2014/main" id="{1B31034B-553E-6BCA-1CDB-0B75D0981F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395858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5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53" name="텍스트 개체 틀 28">
            <a:extLst>
              <a:ext uri="{FF2B5EF4-FFF2-40B4-BE49-F238E27FC236}">
                <a16:creationId xmlns:a16="http://schemas.microsoft.com/office/drawing/2014/main" id="{982B4CED-F243-3720-D791-8B8E089781A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101250" y="4614258"/>
            <a:ext cx="2851200" cy="42122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2EC07D-0B2F-21F2-5E12-4A14D9587C8C}"/>
              </a:ext>
            </a:extLst>
          </p:cNvPr>
          <p:cNvSpPr>
            <a:spLocks/>
          </p:cNvSpPr>
          <p:nvPr userDrawn="1"/>
        </p:nvSpPr>
        <p:spPr>
          <a:xfrm>
            <a:off x="12100204" y="3451680"/>
            <a:ext cx="2851200" cy="862488"/>
          </a:xfrm>
          <a:prstGeom prst="rect">
            <a:avLst/>
          </a:prstGeom>
          <a:solidFill>
            <a:srgbClr val="8842FF">
              <a:alpha val="30000"/>
            </a:srgbClr>
          </a:solidFill>
          <a:ln w="254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텍스트 개체 틀 41">
            <a:extLst>
              <a:ext uri="{FF2B5EF4-FFF2-40B4-BE49-F238E27FC236}">
                <a16:creationId xmlns:a16="http://schemas.microsoft.com/office/drawing/2014/main" id="{4AEE3B98-9D2F-5C65-061F-5302683ADCB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102758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58" name="텍스트 개체 틀 28">
            <a:extLst>
              <a:ext uri="{FF2B5EF4-FFF2-40B4-BE49-F238E27FC236}">
                <a16:creationId xmlns:a16="http://schemas.microsoft.com/office/drawing/2014/main" id="{FCFE3E02-D38D-7A88-B6AC-63413578F87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04550" y="4614258"/>
            <a:ext cx="2851200" cy="42122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A8F3C9-7A67-5813-EE9C-F69D386A08D2}"/>
              </a:ext>
            </a:extLst>
          </p:cNvPr>
          <p:cNvSpPr>
            <a:spLocks/>
          </p:cNvSpPr>
          <p:nvPr userDrawn="1"/>
        </p:nvSpPr>
        <p:spPr>
          <a:xfrm>
            <a:off x="8804550" y="3451680"/>
            <a:ext cx="2851200" cy="862488"/>
          </a:xfrm>
          <a:prstGeom prst="rect">
            <a:avLst/>
          </a:prstGeom>
          <a:solidFill>
            <a:srgbClr val="8842FF">
              <a:alpha val="30000"/>
            </a:srgbClr>
          </a:solidFill>
          <a:ln w="254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2" name="텍스트 개체 틀 41">
            <a:extLst>
              <a:ext uri="{FF2B5EF4-FFF2-40B4-BE49-F238E27FC236}">
                <a16:creationId xmlns:a16="http://schemas.microsoft.com/office/drawing/2014/main" id="{84095F67-0408-DE87-2F84-21A44DD1418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07104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63" name="텍스트 개체 틀 28">
            <a:extLst>
              <a:ext uri="{FF2B5EF4-FFF2-40B4-BE49-F238E27FC236}">
                <a16:creationId xmlns:a16="http://schemas.microsoft.com/office/drawing/2014/main" id="{8CEF4E7D-2D24-78F5-569D-82C9C4B505A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11450" y="4614258"/>
            <a:ext cx="2851200" cy="42122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15C1E9B-3CC6-A3FE-FCED-186896A39420}"/>
              </a:ext>
            </a:extLst>
          </p:cNvPr>
          <p:cNvSpPr>
            <a:spLocks/>
          </p:cNvSpPr>
          <p:nvPr userDrawn="1"/>
        </p:nvSpPr>
        <p:spPr>
          <a:xfrm>
            <a:off x="5511450" y="3451680"/>
            <a:ext cx="2851200" cy="862488"/>
          </a:xfrm>
          <a:prstGeom prst="rect">
            <a:avLst/>
          </a:prstGeom>
          <a:solidFill>
            <a:srgbClr val="8842FF">
              <a:alpha val="30000"/>
            </a:srgbClr>
          </a:solidFill>
          <a:ln w="254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7" name="텍스트 개체 틀 41">
            <a:extLst>
              <a:ext uri="{FF2B5EF4-FFF2-40B4-BE49-F238E27FC236}">
                <a16:creationId xmlns:a16="http://schemas.microsoft.com/office/drawing/2014/main" id="{35A74777-2E90-F022-A0F3-8D5EDA54CE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6493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8DD64D3-EDC8-242F-1732-7E4303542581}"/>
              </a:ext>
            </a:extLst>
          </p:cNvPr>
          <p:cNvCxnSpPr>
            <a:cxnSpLocks/>
            <a:stCxn id="39" idx="0"/>
            <a:endCxn id="20" idx="4"/>
          </p:cNvCxnSpPr>
          <p:nvPr userDrawn="1"/>
        </p:nvCxnSpPr>
        <p:spPr>
          <a:xfrm flipV="1">
            <a:off x="3621300" y="3047393"/>
            <a:ext cx="5425" cy="404287"/>
          </a:xfrm>
          <a:prstGeom prst="line">
            <a:avLst/>
          </a:prstGeom>
          <a:ln w="25400">
            <a:solidFill>
              <a:srgbClr val="884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35C8A5D0-AC1E-2F77-BF6D-7A71946901AB}"/>
              </a:ext>
            </a:extLst>
          </p:cNvPr>
          <p:cNvCxnSpPr>
            <a:stCxn id="65" idx="0"/>
            <a:endCxn id="23" idx="4"/>
          </p:cNvCxnSpPr>
          <p:nvPr userDrawn="1"/>
        </p:nvCxnSpPr>
        <p:spPr>
          <a:xfrm flipV="1">
            <a:off x="6937050" y="3047393"/>
            <a:ext cx="1977" cy="404287"/>
          </a:xfrm>
          <a:prstGeom prst="line">
            <a:avLst/>
          </a:prstGeom>
          <a:ln w="38100">
            <a:solidFill>
              <a:srgbClr val="884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DCD6828F-D132-929B-47CC-D0F02B52F12E}"/>
              </a:ext>
            </a:extLst>
          </p:cNvPr>
          <p:cNvCxnSpPr>
            <a:cxnSpLocks/>
            <a:stCxn id="60" idx="0"/>
            <a:endCxn id="24" idx="4"/>
          </p:cNvCxnSpPr>
          <p:nvPr userDrawn="1"/>
        </p:nvCxnSpPr>
        <p:spPr>
          <a:xfrm flipV="1">
            <a:off x="10230150" y="3047393"/>
            <a:ext cx="2129" cy="404287"/>
          </a:xfrm>
          <a:prstGeom prst="line">
            <a:avLst/>
          </a:prstGeom>
          <a:ln w="38100">
            <a:solidFill>
              <a:srgbClr val="884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7D07035-B964-E7D9-87DD-B84C08CD7497}"/>
              </a:ext>
            </a:extLst>
          </p:cNvPr>
          <p:cNvCxnSpPr>
            <a:cxnSpLocks/>
            <a:stCxn id="55" idx="0"/>
            <a:endCxn id="26" idx="4"/>
          </p:cNvCxnSpPr>
          <p:nvPr userDrawn="1"/>
        </p:nvCxnSpPr>
        <p:spPr>
          <a:xfrm flipH="1" flipV="1">
            <a:off x="13525531" y="3047393"/>
            <a:ext cx="273" cy="404287"/>
          </a:xfrm>
          <a:prstGeom prst="line">
            <a:avLst/>
          </a:prstGeom>
          <a:ln w="38100">
            <a:solidFill>
              <a:srgbClr val="884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ED039E8C-3C37-634E-F217-80FEC9E005DD}"/>
              </a:ext>
            </a:extLst>
          </p:cNvPr>
          <p:cNvCxnSpPr>
            <a:cxnSpLocks/>
            <a:stCxn id="50" idx="0"/>
            <a:endCxn id="2" idx="4"/>
          </p:cNvCxnSpPr>
          <p:nvPr userDrawn="1"/>
        </p:nvCxnSpPr>
        <p:spPr>
          <a:xfrm flipV="1">
            <a:off x="16817644" y="3047709"/>
            <a:ext cx="1287" cy="403971"/>
          </a:xfrm>
          <a:prstGeom prst="line">
            <a:avLst/>
          </a:prstGeom>
          <a:ln w="38100">
            <a:solidFill>
              <a:srgbClr val="884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6E3FF525-0F0A-6585-5826-9E5B0BDFF35A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7C0365DB-EFB0-B6B9-F342-14D388F78E1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6D55F060-23D2-08B7-1898-7395D675AA3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40615A59-3E46-2D06-DB7D-9638DDEA48B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E6101970-5F80-8BCC-7D41-B32CB9D153E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3BE6FCAE-982B-F120-EEE8-45540FED00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8993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398889-6BBD-3F97-FE97-ACA062017E48}"/>
              </a:ext>
            </a:extLst>
          </p:cNvPr>
          <p:cNvSpPr>
            <a:spLocks/>
          </p:cNvSpPr>
          <p:nvPr userDrawn="1"/>
        </p:nvSpPr>
        <p:spPr>
          <a:xfrm>
            <a:off x="3321142" y="2451652"/>
            <a:ext cx="3106473" cy="882434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텍스트 개체 틀 41">
            <a:extLst>
              <a:ext uri="{FF2B5EF4-FFF2-40B4-BE49-F238E27FC236}">
                <a16:creationId xmlns:a16="http://schemas.microsoft.com/office/drawing/2014/main" id="{5CCB2BDA-5CBB-882F-2799-953B02714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09964" y="2451652"/>
            <a:ext cx="3106473" cy="8824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5398E3-2D34-6011-4A99-C84117B4CBFC}"/>
              </a:ext>
            </a:extLst>
          </p:cNvPr>
          <p:cNvSpPr>
            <a:spLocks/>
          </p:cNvSpPr>
          <p:nvPr userDrawn="1"/>
        </p:nvSpPr>
        <p:spPr>
          <a:xfrm>
            <a:off x="13995734" y="2459307"/>
            <a:ext cx="3106473" cy="882434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텍스트 개체 틀 41">
            <a:extLst>
              <a:ext uri="{FF2B5EF4-FFF2-40B4-BE49-F238E27FC236}">
                <a16:creationId xmlns:a16="http://schemas.microsoft.com/office/drawing/2014/main" id="{7C5539E6-BC2C-D1D3-CB6D-A905C6D9B94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017082" y="2451652"/>
            <a:ext cx="3085107" cy="8824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9DB15B-073F-E196-3C7D-7ECCA64B4B38}"/>
              </a:ext>
            </a:extLst>
          </p:cNvPr>
          <p:cNvSpPr>
            <a:spLocks/>
          </p:cNvSpPr>
          <p:nvPr userDrawn="1"/>
        </p:nvSpPr>
        <p:spPr>
          <a:xfrm>
            <a:off x="10437536" y="2451652"/>
            <a:ext cx="3106473" cy="882434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텍스트 개체 틀 41">
            <a:extLst>
              <a:ext uri="{FF2B5EF4-FFF2-40B4-BE49-F238E27FC236}">
                <a16:creationId xmlns:a16="http://schemas.microsoft.com/office/drawing/2014/main" id="{88E50773-2165-2FFE-5A98-64414078A34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458891" y="2451652"/>
            <a:ext cx="3085113" cy="8824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AA5650-B383-28F6-F047-01FC7BF491F6}"/>
              </a:ext>
            </a:extLst>
          </p:cNvPr>
          <p:cNvSpPr>
            <a:spLocks/>
          </p:cNvSpPr>
          <p:nvPr userDrawn="1"/>
        </p:nvSpPr>
        <p:spPr>
          <a:xfrm>
            <a:off x="6879339" y="2451652"/>
            <a:ext cx="3106473" cy="882434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텍스트 개체 틀 41">
            <a:extLst>
              <a:ext uri="{FF2B5EF4-FFF2-40B4-BE49-F238E27FC236}">
                <a16:creationId xmlns:a16="http://schemas.microsoft.com/office/drawing/2014/main" id="{AB3BDA56-D563-050D-4F86-AEDA474A58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900697" y="2451652"/>
            <a:ext cx="3085113" cy="8824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0FB15B8D-151A-B4F8-2697-C4B24C5166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09976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0601661F-1FF8-5137-6845-4E5470AC306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71323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A52346F0-17CF-F086-6CD8-BA4B84935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432670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5" name="텍스트 개체 틀 28">
            <a:extLst>
              <a:ext uri="{FF2B5EF4-FFF2-40B4-BE49-F238E27FC236}">
                <a16:creationId xmlns:a16="http://schemas.microsoft.com/office/drawing/2014/main" id="{249FB898-F798-9647-6EAA-C49C7B08139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3994018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948134F9-5FE2-CE2A-419B-1FD87076950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37767" y="7401487"/>
            <a:ext cx="13764440" cy="22607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줄무늬가 있는 오른쪽 화살표[S] 4">
            <a:extLst>
              <a:ext uri="{FF2B5EF4-FFF2-40B4-BE49-F238E27FC236}">
                <a16:creationId xmlns:a16="http://schemas.microsoft.com/office/drawing/2014/main" id="{07268982-A2F7-3F55-1735-19240AD0FCB6}"/>
              </a:ext>
            </a:extLst>
          </p:cNvPr>
          <p:cNvSpPr/>
          <p:nvPr userDrawn="1"/>
        </p:nvSpPr>
        <p:spPr>
          <a:xfrm rot="5400000">
            <a:off x="9683560" y="5804036"/>
            <a:ext cx="1072852" cy="1273303"/>
          </a:xfrm>
          <a:prstGeom prst="stripedRightArrow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6AC99C-0082-009E-67B7-F1245682A6F8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8BC80AAC-B07D-28BE-8053-941775BE15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26EDD660-C9BD-55A6-852F-D86C08ABC6C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D06E1108-BF08-08F2-A53C-C36006A96E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30964749-5912-E687-49C3-AF91859C483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DDEC1A-45AB-EB6E-2427-140D3160C7F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2921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178B6A-01A4-4BD4-611C-3BA63DB96478}"/>
              </a:ext>
            </a:extLst>
          </p:cNvPr>
          <p:cNvSpPr>
            <a:spLocks noChangeAspect="1"/>
          </p:cNvSpPr>
          <p:nvPr userDrawn="1"/>
        </p:nvSpPr>
        <p:spPr>
          <a:xfrm>
            <a:off x="2740399" y="2129807"/>
            <a:ext cx="7021240" cy="3240000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CF4565-605C-3B37-5464-489A3F43B239}"/>
              </a:ext>
            </a:extLst>
          </p:cNvPr>
          <p:cNvSpPr>
            <a:spLocks noChangeAspect="1"/>
          </p:cNvSpPr>
          <p:nvPr userDrawn="1"/>
        </p:nvSpPr>
        <p:spPr>
          <a:xfrm>
            <a:off x="10362640" y="2129807"/>
            <a:ext cx="7021241" cy="3240000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0DFF17-F6BF-D9AE-983B-7ED0FFB8B694}"/>
              </a:ext>
            </a:extLst>
          </p:cNvPr>
          <p:cNvSpPr>
            <a:spLocks noChangeAspect="1"/>
          </p:cNvSpPr>
          <p:nvPr userDrawn="1"/>
        </p:nvSpPr>
        <p:spPr>
          <a:xfrm>
            <a:off x="2740405" y="5946430"/>
            <a:ext cx="7021234" cy="3240000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2BA183-9AF7-A232-7A45-03633D3E6A2B}"/>
              </a:ext>
            </a:extLst>
          </p:cNvPr>
          <p:cNvSpPr>
            <a:spLocks noChangeAspect="1"/>
          </p:cNvSpPr>
          <p:nvPr userDrawn="1"/>
        </p:nvSpPr>
        <p:spPr>
          <a:xfrm>
            <a:off x="10362640" y="5946430"/>
            <a:ext cx="7021229" cy="3240000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D6F1EC16-0F32-19DD-575A-E1630A598733}"/>
              </a:ext>
            </a:extLst>
          </p:cNvPr>
          <p:cNvSpPr/>
          <p:nvPr userDrawn="1"/>
        </p:nvSpPr>
        <p:spPr>
          <a:xfrm rot="5400000">
            <a:off x="9653638" y="3605807"/>
            <a:ext cx="504000" cy="288000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/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196055D5-2ED3-500B-B0E5-2C5F8FEA95BF}"/>
              </a:ext>
            </a:extLst>
          </p:cNvPr>
          <p:cNvSpPr/>
          <p:nvPr userDrawn="1"/>
        </p:nvSpPr>
        <p:spPr>
          <a:xfrm rot="10800000">
            <a:off x="13621260" y="5370118"/>
            <a:ext cx="504000" cy="288000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3A2642ED-9459-63F2-1EB3-20A5A1E1A5E0}"/>
              </a:ext>
            </a:extLst>
          </p:cNvPr>
          <p:cNvSpPr/>
          <p:nvPr userDrawn="1"/>
        </p:nvSpPr>
        <p:spPr>
          <a:xfrm>
            <a:off x="5999022" y="5658430"/>
            <a:ext cx="504000" cy="288000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/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2275CA43-81BC-8BF6-5EF3-1CB921E9DF9B}"/>
              </a:ext>
            </a:extLst>
          </p:cNvPr>
          <p:cNvSpPr/>
          <p:nvPr userDrawn="1"/>
        </p:nvSpPr>
        <p:spPr>
          <a:xfrm rot="16200000">
            <a:off x="9968273" y="7422430"/>
            <a:ext cx="504000" cy="288000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50200CC4-001C-B2DA-B361-3A914271F3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40407" y="2126191"/>
            <a:ext cx="7021226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BD426443-F0C1-4842-0857-7C9B9ED106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62644" y="2126191"/>
            <a:ext cx="7021225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249E2C40-E6EB-60A4-BFA4-1394108622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40393" y="5942814"/>
            <a:ext cx="702124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D3BE4A75-17FA-2AE8-B7CC-E2DBBCC5FE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362644" y="5942814"/>
            <a:ext cx="7021233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54DDFF66-59B2-126F-8477-0E0663357EC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7FDA0B8A-E7AA-8DE7-2451-3173F20DA6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97B1A22-404C-DD67-46F2-4210A1FD4C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F3380BD0-C213-4972-6D1E-D13B8210498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6FCC951-28EA-A5DB-7C7D-5EC75F0DC3A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8871403D-6862-3D76-6438-B2E5BF8D8B0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253345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1BF64EB0-7B60-A4B6-8234-618E8D4CF619}"/>
              </a:ext>
            </a:extLst>
          </p:cNvPr>
          <p:cNvSpPr>
            <a:spLocks noChangeAspect="1"/>
          </p:cNvSpPr>
          <p:nvPr userDrawn="1"/>
        </p:nvSpPr>
        <p:spPr>
          <a:xfrm>
            <a:off x="1216275" y="3157502"/>
            <a:ext cx="3510704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1B82A162-66EF-DF6E-8B91-8ABBC8B1BC14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4723998" y="4132338"/>
            <a:ext cx="1162050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D26F5C0-80DF-CC0D-976B-663026065060}"/>
              </a:ext>
            </a:extLst>
          </p:cNvPr>
          <p:cNvSpPr>
            <a:spLocks noChangeAspect="1"/>
          </p:cNvSpPr>
          <p:nvPr userDrawn="1"/>
        </p:nvSpPr>
        <p:spPr>
          <a:xfrm>
            <a:off x="1216275" y="5813616"/>
            <a:ext cx="3510704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C04330E0-24B3-C52F-B510-7BF1CD855A52}"/>
              </a:ext>
            </a:extLst>
          </p:cNvPr>
          <p:cNvCxnSpPr>
            <a:cxnSpLocks/>
            <a:endCxn id="15" idx="1"/>
          </p:cNvCxnSpPr>
          <p:nvPr userDrawn="1"/>
        </p:nvCxnSpPr>
        <p:spPr>
          <a:xfrm>
            <a:off x="4723998" y="6788452"/>
            <a:ext cx="1162050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CFCA7F-C8D7-FC1A-E370-F3AE77560DD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89346C16-8BA4-44BD-EABD-A6546EAE0C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6850E11E-A8D8-153C-889E-69CBBB5AD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79797E-EC7D-D32A-3E89-E66A3419B8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45C1F7B0-984A-560E-4DD4-68EC6BF59AC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573C0E6B-4FB4-7EAB-3626-AD061191170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E52DE4-FBE7-151F-30C3-563F8B8F8BF5}"/>
              </a:ext>
            </a:extLst>
          </p:cNvPr>
          <p:cNvSpPr>
            <a:spLocks noChangeAspect="1"/>
          </p:cNvSpPr>
          <p:nvPr userDrawn="1"/>
        </p:nvSpPr>
        <p:spPr>
          <a:xfrm>
            <a:off x="5886048" y="3157502"/>
            <a:ext cx="3510704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EC345C0-BEC5-6D58-B9E6-3689DA409799}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9393771" y="4132338"/>
            <a:ext cx="1162049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626568-CD4B-5F7F-40BC-E75D3868062D}"/>
              </a:ext>
            </a:extLst>
          </p:cNvPr>
          <p:cNvSpPr>
            <a:spLocks noChangeAspect="1"/>
          </p:cNvSpPr>
          <p:nvPr userDrawn="1"/>
        </p:nvSpPr>
        <p:spPr>
          <a:xfrm>
            <a:off x="5886048" y="5813616"/>
            <a:ext cx="3510704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A76A53C-D64D-9DC7-5C32-6FE74951EACE}"/>
              </a:ext>
            </a:extLst>
          </p:cNvPr>
          <p:cNvCxnSpPr>
            <a:cxnSpLocks/>
            <a:endCxn id="19" idx="1"/>
          </p:cNvCxnSpPr>
          <p:nvPr userDrawn="1"/>
        </p:nvCxnSpPr>
        <p:spPr>
          <a:xfrm>
            <a:off x="9393771" y="6788452"/>
            <a:ext cx="1162049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853E0-4A8E-EF73-0BD9-04AF2023BB0C}"/>
              </a:ext>
            </a:extLst>
          </p:cNvPr>
          <p:cNvSpPr>
            <a:spLocks noChangeAspect="1"/>
          </p:cNvSpPr>
          <p:nvPr userDrawn="1"/>
        </p:nvSpPr>
        <p:spPr>
          <a:xfrm>
            <a:off x="10555820" y="3157502"/>
            <a:ext cx="3514531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231FBB6-C627-6CA9-5BDB-6E5B063D76A7}"/>
              </a:ext>
            </a:extLst>
          </p:cNvPr>
          <p:cNvCxnSpPr>
            <a:cxnSpLocks/>
          </p:cNvCxnSpPr>
          <p:nvPr userDrawn="1"/>
        </p:nvCxnSpPr>
        <p:spPr>
          <a:xfrm>
            <a:off x="14067371" y="4132338"/>
            <a:ext cx="1162047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26CF7B-2FD2-0CB9-D11B-166F86714200}"/>
              </a:ext>
            </a:extLst>
          </p:cNvPr>
          <p:cNvSpPr>
            <a:spLocks noChangeAspect="1"/>
          </p:cNvSpPr>
          <p:nvPr userDrawn="1"/>
        </p:nvSpPr>
        <p:spPr>
          <a:xfrm>
            <a:off x="10555820" y="5813616"/>
            <a:ext cx="3514531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19883F-79E7-8A3A-9C11-E42859F9CF5E}"/>
              </a:ext>
            </a:extLst>
          </p:cNvPr>
          <p:cNvSpPr>
            <a:spLocks noChangeAspect="1"/>
          </p:cNvSpPr>
          <p:nvPr userDrawn="1"/>
        </p:nvSpPr>
        <p:spPr>
          <a:xfrm>
            <a:off x="15229418" y="3157502"/>
            <a:ext cx="3514533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41CEC29A-9BF9-64CC-8D40-C900FA3F4732}"/>
              </a:ext>
            </a:extLst>
          </p:cNvPr>
          <p:cNvCxnSpPr>
            <a:cxnSpLocks/>
          </p:cNvCxnSpPr>
          <p:nvPr userDrawn="1"/>
        </p:nvCxnSpPr>
        <p:spPr>
          <a:xfrm>
            <a:off x="14067371" y="6788452"/>
            <a:ext cx="1162047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61838C1F-5449-151D-909C-B2767FE9B9E3}"/>
              </a:ext>
            </a:extLst>
          </p:cNvPr>
          <p:cNvCxnSpPr>
            <a:cxnSpLocks/>
          </p:cNvCxnSpPr>
          <p:nvPr userDrawn="1"/>
        </p:nvCxnSpPr>
        <p:spPr>
          <a:xfrm>
            <a:off x="18695355" y="4132338"/>
            <a:ext cx="1162047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027F5690-3B59-95BA-FD37-3BABF248B5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1627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F055BB62-D9AE-0250-BD82-10FA8D2843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88352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4247912A-6EC8-7BA2-6847-456AF9DD60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56982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C045511B-E78B-5AF6-D81C-338C4102A3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3707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39" name="텍스트 개체 틀 4">
            <a:extLst>
              <a:ext uri="{FF2B5EF4-FFF2-40B4-BE49-F238E27FC236}">
                <a16:creationId xmlns:a16="http://schemas.microsoft.com/office/drawing/2014/main" id="{E457E3B0-DC6D-BF1A-DB2F-4479882696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6275" y="5824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E26CEC13-AC58-BBF3-4A3D-6327CAA6B9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83525" y="5824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519A398D-F561-80C1-3042-261A05C309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569825" y="5824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7E030B-1DD8-B0CC-EF1A-2962A965865E}"/>
              </a:ext>
            </a:extLst>
          </p:cNvPr>
          <p:cNvSpPr/>
          <p:nvPr userDrawn="1"/>
        </p:nvSpPr>
        <p:spPr>
          <a:xfrm>
            <a:off x="15229418" y="5507890"/>
            <a:ext cx="2561124" cy="2561124"/>
          </a:xfrm>
          <a:prstGeom prst="ellipse">
            <a:avLst/>
          </a:prstGeom>
          <a:solidFill>
            <a:srgbClr val="670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6" name="텍스트 개체 틀 4">
            <a:extLst>
              <a:ext uri="{FF2B5EF4-FFF2-40B4-BE49-F238E27FC236}">
                <a16:creationId xmlns:a16="http://schemas.microsoft.com/office/drawing/2014/main" id="{8CF6A1EB-C6EB-F007-FAC1-48DE4183B5A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256125" y="5824502"/>
            <a:ext cx="2534417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138095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5E3B422-49C9-7D9A-9217-8694743B5B60}"/>
              </a:ext>
            </a:extLst>
          </p:cNvPr>
          <p:cNvCxnSpPr>
            <a:cxnSpLocks/>
          </p:cNvCxnSpPr>
          <p:nvPr userDrawn="1"/>
        </p:nvCxnSpPr>
        <p:spPr>
          <a:xfrm>
            <a:off x="5878652" y="4469306"/>
            <a:ext cx="1375774" cy="0"/>
          </a:xfrm>
          <a:prstGeom prst="line">
            <a:avLst/>
          </a:prstGeom>
          <a:ln w="44450">
            <a:solidFill>
              <a:srgbClr val="906B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1F4DD76-E15D-CA23-67D5-A7756F1B5928}"/>
              </a:ext>
            </a:extLst>
          </p:cNvPr>
          <p:cNvCxnSpPr>
            <a:cxnSpLocks/>
          </p:cNvCxnSpPr>
          <p:nvPr userDrawn="1"/>
        </p:nvCxnSpPr>
        <p:spPr>
          <a:xfrm>
            <a:off x="12932594" y="4469306"/>
            <a:ext cx="1375774" cy="0"/>
          </a:xfrm>
          <a:prstGeom prst="line">
            <a:avLst/>
          </a:prstGeom>
          <a:ln w="44450">
            <a:solidFill>
              <a:srgbClr val="906B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64E7BF-CFC2-4F0A-0D28-6108344151FF}"/>
              </a:ext>
            </a:extLst>
          </p:cNvPr>
          <p:cNvSpPr>
            <a:spLocks noChangeAspect="1"/>
          </p:cNvSpPr>
          <p:nvPr userDrawn="1"/>
        </p:nvSpPr>
        <p:spPr>
          <a:xfrm>
            <a:off x="1090374" y="3787561"/>
            <a:ext cx="4083183" cy="1927439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CF4286-54D5-0C9F-BEFB-84E58D9FDE9E}"/>
              </a:ext>
            </a:extLst>
          </p:cNvPr>
          <p:cNvSpPr>
            <a:spLocks noChangeAspect="1"/>
          </p:cNvSpPr>
          <p:nvPr userDrawn="1"/>
        </p:nvSpPr>
        <p:spPr>
          <a:xfrm>
            <a:off x="5771497" y="3787561"/>
            <a:ext cx="4083183" cy="1927439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F943D7-2031-69A3-57CB-FD78346DDDAE}"/>
              </a:ext>
            </a:extLst>
          </p:cNvPr>
          <p:cNvSpPr>
            <a:spLocks noChangeAspect="1"/>
          </p:cNvSpPr>
          <p:nvPr userDrawn="1"/>
        </p:nvSpPr>
        <p:spPr>
          <a:xfrm>
            <a:off x="10452620" y="3787561"/>
            <a:ext cx="4083183" cy="1927439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AC6FEC-CDB1-8F67-F11B-EB5ED81A46F3}"/>
              </a:ext>
            </a:extLst>
          </p:cNvPr>
          <p:cNvSpPr>
            <a:spLocks noChangeAspect="1"/>
          </p:cNvSpPr>
          <p:nvPr userDrawn="1"/>
        </p:nvSpPr>
        <p:spPr>
          <a:xfrm>
            <a:off x="15133744" y="3787561"/>
            <a:ext cx="4083183" cy="1927439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F89EB8-2354-1EC3-6BF1-A1DB61445FFA}"/>
              </a:ext>
            </a:extLst>
          </p:cNvPr>
          <p:cNvSpPr>
            <a:spLocks noChangeAspect="1"/>
          </p:cNvSpPr>
          <p:nvPr userDrawn="1"/>
        </p:nvSpPr>
        <p:spPr>
          <a:xfrm>
            <a:off x="1090373" y="6437932"/>
            <a:ext cx="4083183" cy="1927439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B3CFCF43-B164-A7B1-70C7-06690AD0EC62}"/>
              </a:ext>
            </a:extLst>
          </p:cNvPr>
          <p:cNvCxnSpPr>
            <a:cxnSpLocks/>
            <a:stCxn id="8" idx="0"/>
            <a:endCxn id="2" idx="0"/>
          </p:cNvCxnSpPr>
          <p:nvPr userDrawn="1"/>
        </p:nvCxnSpPr>
        <p:spPr>
          <a:xfrm rot="16200000" flipV="1">
            <a:off x="10153651" y="-3234124"/>
            <a:ext cx="12700" cy="14043370"/>
          </a:xfrm>
          <a:prstGeom prst="bentConnector3">
            <a:avLst>
              <a:gd name="adj1" fmla="val 5620417"/>
            </a:avLst>
          </a:prstGeom>
          <a:ln w="38100">
            <a:solidFill>
              <a:srgbClr val="884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9D40EA7D-DBD4-BBA6-CC35-47731EA761B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7DDF4EE8-6F50-60BB-EB09-9C23F1574A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D6B68ABD-FA07-50A3-010C-51D8B83F392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D3C7AB9D-6571-35F7-4B48-6573287AB2F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1F25E170-AFB1-3065-2352-8B2FBBFA17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771D7EA9-6990-6443-7347-74463B5077A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D3592C3-BBA5-23B0-7C45-C469AB291D70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 flipV="1">
            <a:off x="5173557" y="4751280"/>
            <a:ext cx="597940" cy="1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D0F8DA4-F921-DFC0-362E-F87C08E132AC}"/>
              </a:ext>
            </a:extLst>
          </p:cNvPr>
          <p:cNvCxnSpPr>
            <a:cxnSpLocks/>
          </p:cNvCxnSpPr>
          <p:nvPr userDrawn="1"/>
        </p:nvCxnSpPr>
        <p:spPr>
          <a:xfrm>
            <a:off x="9857523" y="4751280"/>
            <a:ext cx="597941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F001674-304E-C3D5-2670-B993E20288FA}"/>
              </a:ext>
            </a:extLst>
          </p:cNvPr>
          <p:cNvCxnSpPr>
            <a:cxnSpLocks/>
          </p:cNvCxnSpPr>
          <p:nvPr userDrawn="1"/>
        </p:nvCxnSpPr>
        <p:spPr>
          <a:xfrm>
            <a:off x="14541491" y="4751280"/>
            <a:ext cx="597941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D227956-AAFA-7537-861B-F748A91E774C}"/>
              </a:ext>
            </a:extLst>
          </p:cNvPr>
          <p:cNvCxnSpPr>
            <a:cxnSpLocks/>
            <a:stCxn id="2" idx="2"/>
            <a:endCxn id="9" idx="0"/>
          </p:cNvCxnSpPr>
          <p:nvPr userDrawn="1"/>
        </p:nvCxnSpPr>
        <p:spPr>
          <a:xfrm flipH="1">
            <a:off x="3131965" y="5715000"/>
            <a:ext cx="1" cy="722932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9C17EBF3-8395-E413-EECF-1E44F375D5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93218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60CDE14-95C3-3E0B-BC84-1DF9C536FC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771235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2</a:t>
            </a:r>
            <a:endParaRPr kumimoji="1" lang="en-US" altLang="ko-Kore-KR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C19DB18D-23C1-AF12-A153-11B4A2E38F0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449252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3</a:t>
            </a:r>
            <a:endParaRPr kumimoji="1" lang="en-US" altLang="ko-Kore-KR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124D286A-967C-A050-7C42-43BF5C01B7B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140522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4</a:t>
            </a:r>
            <a:endParaRPr kumimoji="1" lang="en-US" altLang="ko-Kore-KR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D801910B-4D29-CA17-EA5D-E962608F63C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93218" y="6447249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1-2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584828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1A8A0B-902B-8588-4794-3B179C2494F9}"/>
              </a:ext>
            </a:extLst>
          </p:cNvPr>
          <p:cNvSpPr>
            <a:spLocks noChangeAspect="1"/>
          </p:cNvSpPr>
          <p:nvPr userDrawn="1"/>
        </p:nvSpPr>
        <p:spPr>
          <a:xfrm>
            <a:off x="1618427" y="4480361"/>
            <a:ext cx="3111109" cy="1475737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488B15A-3C6F-709F-F211-429DB187E4CF}"/>
              </a:ext>
            </a:extLst>
          </p:cNvPr>
          <p:cNvCxnSpPr>
            <a:cxnSpLocks/>
            <a:stCxn id="13" idx="3"/>
            <a:endCxn id="15" idx="1"/>
          </p:cNvCxnSpPr>
          <p:nvPr userDrawn="1"/>
        </p:nvCxnSpPr>
        <p:spPr>
          <a:xfrm>
            <a:off x="4729536" y="5218230"/>
            <a:ext cx="690916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64CA74-98BC-25E9-F902-ECB13E93B7D1}"/>
              </a:ext>
            </a:extLst>
          </p:cNvPr>
          <p:cNvSpPr>
            <a:spLocks noChangeAspect="1"/>
          </p:cNvSpPr>
          <p:nvPr userDrawn="1"/>
        </p:nvSpPr>
        <p:spPr>
          <a:xfrm>
            <a:off x="5420452" y="4480361"/>
            <a:ext cx="3111109" cy="1475737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4125F4A-093E-31AF-9CC6-E8E9128B06F7}"/>
              </a:ext>
            </a:extLst>
          </p:cNvPr>
          <p:cNvCxnSpPr>
            <a:cxnSpLocks/>
            <a:stCxn id="15" idx="3"/>
          </p:cNvCxnSpPr>
          <p:nvPr userDrawn="1"/>
        </p:nvCxnSpPr>
        <p:spPr>
          <a:xfrm flipV="1">
            <a:off x="8531561" y="5218229"/>
            <a:ext cx="548097" cy="1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492C442-301B-E186-8433-1DC653C2C744}"/>
              </a:ext>
            </a:extLst>
          </p:cNvPr>
          <p:cNvCxnSpPr>
            <a:cxnSpLocks/>
            <a:endCxn id="18" idx="1"/>
          </p:cNvCxnSpPr>
          <p:nvPr userDrawn="1"/>
        </p:nvCxnSpPr>
        <p:spPr>
          <a:xfrm>
            <a:off x="11721299" y="5218229"/>
            <a:ext cx="776354" cy="1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4BFA60-E4BF-332F-843E-B8C87DFC0BD8}"/>
              </a:ext>
            </a:extLst>
          </p:cNvPr>
          <p:cNvSpPr>
            <a:spLocks noChangeAspect="1"/>
          </p:cNvSpPr>
          <p:nvPr userDrawn="1"/>
        </p:nvSpPr>
        <p:spPr>
          <a:xfrm>
            <a:off x="12497653" y="4480361"/>
            <a:ext cx="3111109" cy="1475737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kumimoji="1" lang="ko-Kore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82581267-C4FF-2419-4BE2-CED10FB00CE9}"/>
              </a:ext>
            </a:extLst>
          </p:cNvPr>
          <p:cNvCxnSpPr>
            <a:cxnSpLocks/>
            <a:stCxn id="18" idx="3"/>
            <a:endCxn id="22" idx="2"/>
          </p:cNvCxnSpPr>
          <p:nvPr userDrawn="1"/>
        </p:nvCxnSpPr>
        <p:spPr>
          <a:xfrm>
            <a:off x="15608762" y="5218230"/>
            <a:ext cx="911580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F0C7413A-232B-5B82-F723-40BF3160E2EA}"/>
              </a:ext>
            </a:extLst>
          </p:cNvPr>
          <p:cNvSpPr/>
          <p:nvPr userDrawn="1"/>
        </p:nvSpPr>
        <p:spPr>
          <a:xfrm>
            <a:off x="5937130" y="1827105"/>
            <a:ext cx="2077752" cy="2077752"/>
          </a:xfrm>
          <a:prstGeom prst="ellipse">
            <a:avLst/>
          </a:prstGeom>
          <a:solidFill>
            <a:srgbClr val="670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2D1CF9B-796D-C28E-28D2-8C05D465D613}"/>
              </a:ext>
            </a:extLst>
          </p:cNvPr>
          <p:cNvSpPr/>
          <p:nvPr userDrawn="1"/>
        </p:nvSpPr>
        <p:spPr>
          <a:xfrm>
            <a:off x="16520342" y="3904856"/>
            <a:ext cx="2626747" cy="2626747"/>
          </a:xfrm>
          <a:prstGeom prst="ellipse">
            <a:avLst/>
          </a:prstGeom>
          <a:solidFill>
            <a:srgbClr val="670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5F8CA5-76EF-6F3A-BC18-BA425BB61AB5}"/>
              </a:ext>
            </a:extLst>
          </p:cNvPr>
          <p:cNvSpPr>
            <a:spLocks noChangeAspect="1"/>
          </p:cNvSpPr>
          <p:nvPr userDrawn="1"/>
        </p:nvSpPr>
        <p:spPr>
          <a:xfrm>
            <a:off x="8792161" y="7129276"/>
            <a:ext cx="6816601" cy="2233988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i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ko-Kore-KR" altLang="en-US" sz="3600" b="1" i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846049F-0C18-242F-94EF-DF7781C947A9}"/>
              </a:ext>
            </a:extLst>
          </p:cNvPr>
          <p:cNvCxnSpPr>
            <a:cxnSpLocks/>
            <a:stCxn id="21" idx="4"/>
            <a:endCxn id="15" idx="0"/>
          </p:cNvCxnSpPr>
          <p:nvPr userDrawn="1"/>
        </p:nvCxnSpPr>
        <p:spPr>
          <a:xfrm>
            <a:off x="6976006" y="3904857"/>
            <a:ext cx="1" cy="575504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021505A-8612-C75F-826E-D2E75963F09D}"/>
              </a:ext>
            </a:extLst>
          </p:cNvPr>
          <p:cNvCxnSpPr>
            <a:cxnSpLocks/>
            <a:stCxn id="18" idx="2"/>
          </p:cNvCxnSpPr>
          <p:nvPr userDrawn="1"/>
        </p:nvCxnSpPr>
        <p:spPr>
          <a:xfrm flipH="1">
            <a:off x="14053207" y="5956098"/>
            <a:ext cx="1" cy="1145085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BEDCAE1B-D983-B8B1-CE43-BB04B1C47A63}"/>
              </a:ext>
            </a:extLst>
          </p:cNvPr>
          <p:cNvCxnSpPr>
            <a:cxnSpLocks/>
            <a:stCxn id="15" idx="2"/>
            <a:endCxn id="23" idx="1"/>
          </p:cNvCxnSpPr>
          <p:nvPr userDrawn="1"/>
        </p:nvCxnSpPr>
        <p:spPr>
          <a:xfrm rot="16200000" flipH="1">
            <a:off x="6738998" y="6193107"/>
            <a:ext cx="2290172" cy="1816154"/>
          </a:xfrm>
          <a:prstGeom prst="bentConnector2">
            <a:avLst/>
          </a:prstGeom>
          <a:ln w="38100">
            <a:solidFill>
              <a:srgbClr val="884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B11B9F-4219-9554-D6BE-516AF4E90FAA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DB55E35F-1DEE-B38B-568B-FB052035FD8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D84F13D-727D-BC91-D52A-48520D49DF0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B376B7-5F9B-1428-85A4-0EC8D95CDC8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A200155-0DBE-D845-449C-4BD7D8B4D9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147B2DBA-6C2A-C66B-AB9B-14B7BC07EF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C3A72CE-658B-CEB1-EFE7-B549269405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39755" y="2152700"/>
            <a:ext cx="1872501" cy="15109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결과 </a:t>
            </a:r>
            <a:r>
              <a:rPr kumimoji="1" lang="en-US" altLang="ko-Kore-KR" dirty="0"/>
              <a:t>A</a:t>
            </a:r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E7090C4F-F94B-0214-E673-5F7251BD6C7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6648867" y="4485431"/>
            <a:ext cx="2338609" cy="15109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결과 </a:t>
            </a:r>
            <a:r>
              <a:rPr kumimoji="1" lang="en-US" altLang="ko-Kore-KR" dirty="0"/>
              <a:t>B</a:t>
            </a:r>
          </a:p>
        </p:txBody>
      </p:sp>
      <p:sp>
        <p:nvSpPr>
          <p:cNvPr id="45" name="텍스트 개체 틀 4">
            <a:extLst>
              <a:ext uri="{FF2B5EF4-FFF2-40B4-BE49-F238E27FC236}">
                <a16:creationId xmlns:a16="http://schemas.microsoft.com/office/drawing/2014/main" id="{4E2DDFE8-ECD0-6F84-7E04-68B64A24763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640913" y="4497723"/>
            <a:ext cx="3079549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47" name="텍스트 개체 틀 4">
            <a:extLst>
              <a:ext uri="{FF2B5EF4-FFF2-40B4-BE49-F238E27FC236}">
                <a16:creationId xmlns:a16="http://schemas.microsoft.com/office/drawing/2014/main" id="{4F7DD13B-6FE3-DFC1-A342-D05A50777B4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17783" y="4497723"/>
            <a:ext cx="3079549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48" name="텍스트 개체 틀 4">
            <a:extLst>
              <a:ext uri="{FF2B5EF4-FFF2-40B4-BE49-F238E27FC236}">
                <a16:creationId xmlns:a16="http://schemas.microsoft.com/office/drawing/2014/main" id="{C5B509B0-E6D7-4AA4-BDF7-F9E13970D25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494444" y="4497723"/>
            <a:ext cx="3079549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49" name="텍스트 개체 틀 4">
            <a:extLst>
              <a:ext uri="{FF2B5EF4-FFF2-40B4-BE49-F238E27FC236}">
                <a16:creationId xmlns:a16="http://schemas.microsoft.com/office/drawing/2014/main" id="{231689AD-6E76-60A0-FA39-C8B0569130C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88636" y="4497723"/>
            <a:ext cx="2632663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463FCD4A-F1BD-11A1-3422-9EDD50A259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783836" y="7108401"/>
            <a:ext cx="6824926" cy="22901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51" name="텍스트 개체 틀 4">
            <a:extLst>
              <a:ext uri="{FF2B5EF4-FFF2-40B4-BE49-F238E27FC236}">
                <a16:creationId xmlns:a16="http://schemas.microsoft.com/office/drawing/2014/main" id="{55468232-A0FA-6D83-A26D-6B776A028C4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991169" y="6033241"/>
            <a:ext cx="1816154" cy="11241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52" name="텍스트 개체 틀 4">
            <a:extLst>
              <a:ext uri="{FF2B5EF4-FFF2-40B4-BE49-F238E27FC236}">
                <a16:creationId xmlns:a16="http://schemas.microsoft.com/office/drawing/2014/main" id="{32C381CA-3A51-D7C0-4AD0-E34283ACC3C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31483" y="7252441"/>
            <a:ext cx="1816154" cy="11241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997585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94B0200-4F91-3DAD-1F2D-7F862150DCDF}"/>
              </a:ext>
            </a:extLst>
          </p:cNvPr>
          <p:cNvSpPr>
            <a:spLocks noChangeAspect="1"/>
          </p:cNvSpPr>
          <p:nvPr userDrawn="1"/>
        </p:nvSpPr>
        <p:spPr>
          <a:xfrm>
            <a:off x="7920857" y="2290553"/>
            <a:ext cx="4465587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1C73E54-3758-FC2A-7818-10BAAA088491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A174437-C28C-A3C3-70B5-AB3DAB450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6A3EA8CF-5D14-484B-D2A5-D2C8C9FA54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EC8F64FD-B16C-7135-F315-6C2105FABD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641B9BBC-5E69-1683-7700-434569E09D8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C4E6994F-DB78-6340-E095-452E860FD93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4415B5-2061-7CE1-365B-96C3F14CDD29}"/>
              </a:ext>
            </a:extLst>
          </p:cNvPr>
          <p:cNvSpPr>
            <a:spLocks noChangeAspect="1"/>
          </p:cNvSpPr>
          <p:nvPr userDrawn="1"/>
        </p:nvSpPr>
        <p:spPr>
          <a:xfrm>
            <a:off x="2584209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3D8FF3-0BA6-B052-EFAD-B9C2CFDF1C73}"/>
              </a:ext>
            </a:extLst>
          </p:cNvPr>
          <p:cNvSpPr>
            <a:spLocks noChangeAspect="1"/>
          </p:cNvSpPr>
          <p:nvPr userDrawn="1"/>
        </p:nvSpPr>
        <p:spPr>
          <a:xfrm>
            <a:off x="6268649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ore-KR" altLang="en-US" sz="2800" b="1" i="0" u="none" strike="noStrike" kern="1200" baseline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905946-4ADF-FF07-D383-716D6D2D8D02}"/>
              </a:ext>
            </a:extLst>
          </p:cNvPr>
          <p:cNvSpPr>
            <a:spLocks noChangeAspect="1"/>
          </p:cNvSpPr>
          <p:nvPr userDrawn="1"/>
        </p:nvSpPr>
        <p:spPr>
          <a:xfrm>
            <a:off x="3848075" y="4597536"/>
            <a:ext cx="4446490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BF2F72-0023-2677-1D7E-8CEA19AD5A80}"/>
              </a:ext>
            </a:extLst>
          </p:cNvPr>
          <p:cNvSpPr>
            <a:spLocks noChangeAspect="1"/>
          </p:cNvSpPr>
          <p:nvPr userDrawn="1"/>
        </p:nvSpPr>
        <p:spPr>
          <a:xfrm>
            <a:off x="12000723" y="4597536"/>
            <a:ext cx="4446491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D7919-78F3-6A39-4D97-0A784DE10E2F}"/>
              </a:ext>
            </a:extLst>
          </p:cNvPr>
          <p:cNvSpPr txBox="1"/>
          <p:nvPr userDrawn="1"/>
        </p:nvSpPr>
        <p:spPr>
          <a:xfrm>
            <a:off x="25842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A301FF-8C9C-C06F-3682-9AE8D30BD48A}"/>
              </a:ext>
            </a:extLst>
          </p:cNvPr>
          <p:cNvSpPr>
            <a:spLocks noChangeAspect="1"/>
          </p:cNvSpPr>
          <p:nvPr userDrawn="1"/>
        </p:nvSpPr>
        <p:spPr>
          <a:xfrm>
            <a:off x="10736858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60FC8C-A92A-3D3A-843F-721D524094D4}"/>
              </a:ext>
            </a:extLst>
          </p:cNvPr>
          <p:cNvSpPr>
            <a:spLocks noChangeAspect="1"/>
          </p:cNvSpPr>
          <p:nvPr userDrawn="1"/>
        </p:nvSpPr>
        <p:spPr>
          <a:xfrm>
            <a:off x="14421297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1EDABFE2-4D17-F0B6-1FC3-0DB72DD1FB3D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V="1">
            <a:off x="6071320" y="6201479"/>
            <a:ext cx="0" cy="379527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5292123-0425-E224-AE14-F0C1BBB449C0}"/>
              </a:ext>
            </a:extLst>
          </p:cNvPr>
          <p:cNvCxnSpPr>
            <a:cxnSpLocks/>
            <a:stCxn id="5" idx="0"/>
          </p:cNvCxnSpPr>
          <p:nvPr userDrawn="1"/>
        </p:nvCxnSpPr>
        <p:spPr>
          <a:xfrm flipV="1">
            <a:off x="4229100" y="6581006"/>
            <a:ext cx="0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11002935-13E3-3BA2-D6A6-09E4F178E53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71320" y="4221061"/>
            <a:ext cx="8152649" cy="1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B43CE384-5D6A-5FA0-A2E6-FD11020B2832}"/>
              </a:ext>
            </a:extLst>
          </p:cNvPr>
          <p:cNvCxnSpPr>
            <a:cxnSpLocks/>
          </p:cNvCxnSpPr>
          <p:nvPr userDrawn="1"/>
        </p:nvCxnSpPr>
        <p:spPr>
          <a:xfrm>
            <a:off x="4229100" y="6581006"/>
            <a:ext cx="3693623" cy="0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8B1C543-1AEA-4461-CD07-E821E9448220}"/>
              </a:ext>
            </a:extLst>
          </p:cNvPr>
          <p:cNvCxnSpPr>
            <a:cxnSpLocks/>
            <a:stCxn id="3" idx="2"/>
          </p:cNvCxnSpPr>
          <p:nvPr userDrawn="1"/>
        </p:nvCxnSpPr>
        <p:spPr>
          <a:xfrm flipH="1">
            <a:off x="10147644" y="3894496"/>
            <a:ext cx="6007" cy="326565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CEC4918-E588-E8C1-BE56-7ED73381193D}"/>
              </a:ext>
            </a:extLst>
          </p:cNvPr>
          <p:cNvCxnSpPr>
            <a:cxnSpLocks/>
            <a:endCxn id="4" idx="0"/>
          </p:cNvCxnSpPr>
          <p:nvPr userDrawn="1"/>
        </p:nvCxnSpPr>
        <p:spPr>
          <a:xfrm>
            <a:off x="6071320" y="4221061"/>
            <a:ext cx="0" cy="376475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7531DDE3-D14F-5832-BB44-D1DFAB7308B0}"/>
              </a:ext>
            </a:extLst>
          </p:cNvPr>
          <p:cNvCxnSpPr>
            <a:cxnSpLocks/>
            <a:endCxn id="7" idx="0"/>
          </p:cNvCxnSpPr>
          <p:nvPr userDrawn="1"/>
        </p:nvCxnSpPr>
        <p:spPr>
          <a:xfrm>
            <a:off x="14223969" y="4221061"/>
            <a:ext cx="0" cy="376475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F3CDFB74-C8A2-1751-5398-6EE885D00993}"/>
              </a:ext>
            </a:extLst>
          </p:cNvPr>
          <p:cNvCxnSpPr>
            <a:cxnSpLocks/>
            <a:stCxn id="6" idx="0"/>
          </p:cNvCxnSpPr>
          <p:nvPr userDrawn="1"/>
        </p:nvCxnSpPr>
        <p:spPr>
          <a:xfrm flipV="1">
            <a:off x="7913540" y="6581006"/>
            <a:ext cx="0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4F8D39EF-8AD9-7204-83A3-B2861689DB6F}"/>
              </a:ext>
            </a:extLst>
          </p:cNvPr>
          <p:cNvCxnSpPr>
            <a:cxnSpLocks/>
            <a:endCxn id="7" idx="2"/>
          </p:cNvCxnSpPr>
          <p:nvPr userDrawn="1"/>
        </p:nvCxnSpPr>
        <p:spPr>
          <a:xfrm flipV="1">
            <a:off x="14223969" y="6201479"/>
            <a:ext cx="0" cy="379527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5E4E975A-46C1-3C6B-49C5-23F7D07E6809}"/>
              </a:ext>
            </a:extLst>
          </p:cNvPr>
          <p:cNvCxnSpPr>
            <a:cxnSpLocks/>
            <a:stCxn id="10" idx="0"/>
          </p:cNvCxnSpPr>
          <p:nvPr userDrawn="1"/>
        </p:nvCxnSpPr>
        <p:spPr>
          <a:xfrm flipV="1">
            <a:off x="12381749" y="6581006"/>
            <a:ext cx="0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82F220D5-B088-2647-447A-69DFA051B5EF}"/>
              </a:ext>
            </a:extLst>
          </p:cNvPr>
          <p:cNvCxnSpPr>
            <a:cxnSpLocks/>
          </p:cNvCxnSpPr>
          <p:nvPr userDrawn="1"/>
        </p:nvCxnSpPr>
        <p:spPr>
          <a:xfrm>
            <a:off x="12382500" y="6581006"/>
            <a:ext cx="3693623" cy="0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D8F10641-7A25-DD8E-E889-D0F334DF68B1}"/>
              </a:ext>
            </a:extLst>
          </p:cNvPr>
          <p:cNvCxnSpPr>
            <a:cxnSpLocks/>
            <a:stCxn id="12" idx="0"/>
          </p:cNvCxnSpPr>
          <p:nvPr userDrawn="1"/>
        </p:nvCxnSpPr>
        <p:spPr>
          <a:xfrm flipV="1">
            <a:off x="16066188" y="6581006"/>
            <a:ext cx="9183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FF793C3-0947-EC30-90A1-AEB8E094489F}"/>
              </a:ext>
            </a:extLst>
          </p:cNvPr>
          <p:cNvSpPr txBox="1"/>
          <p:nvPr userDrawn="1"/>
        </p:nvSpPr>
        <p:spPr>
          <a:xfrm>
            <a:off x="62799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C84BD38-1F93-2BF9-D209-9612F56D533E}"/>
              </a:ext>
            </a:extLst>
          </p:cNvPr>
          <p:cNvSpPr txBox="1"/>
          <p:nvPr userDrawn="1"/>
        </p:nvSpPr>
        <p:spPr>
          <a:xfrm>
            <a:off x="107376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5232E2D-A6A9-98EF-2511-1AAF38E4C4D1}"/>
              </a:ext>
            </a:extLst>
          </p:cNvPr>
          <p:cNvSpPr txBox="1"/>
          <p:nvPr userDrawn="1"/>
        </p:nvSpPr>
        <p:spPr>
          <a:xfrm>
            <a:off x="144333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95" name="텍스트 개체 틀 4">
            <a:extLst>
              <a:ext uri="{FF2B5EF4-FFF2-40B4-BE49-F238E27FC236}">
                <a16:creationId xmlns:a16="http://schemas.microsoft.com/office/drawing/2014/main" id="{B747C2C3-C4BD-5011-B022-D1DFCC3767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20856" y="2301273"/>
            <a:ext cx="4460893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A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98" name="텍스트 개체 틀 4">
            <a:extLst>
              <a:ext uri="{FF2B5EF4-FFF2-40B4-BE49-F238E27FC236}">
                <a16:creationId xmlns:a16="http://schemas.microsoft.com/office/drawing/2014/main" id="{9253572A-63FC-6F53-282B-6ACCF2F36B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44156" y="4606323"/>
            <a:ext cx="4460893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B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99" name="텍스트 개체 틀 4">
            <a:extLst>
              <a:ext uri="{FF2B5EF4-FFF2-40B4-BE49-F238E27FC236}">
                <a16:creationId xmlns:a16="http://schemas.microsoft.com/office/drawing/2014/main" id="{A8744449-D662-799F-8DBD-577278C6A56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1997556" y="4606323"/>
            <a:ext cx="4460893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C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0" name="텍스트 개체 틀 4">
            <a:extLst>
              <a:ext uri="{FF2B5EF4-FFF2-40B4-BE49-F238E27FC236}">
                <a16:creationId xmlns:a16="http://schemas.microsoft.com/office/drawing/2014/main" id="{85838E07-50AE-817F-C390-A021E15F35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8685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D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1" name="텍스트 개체 틀 4">
            <a:extLst>
              <a:ext uri="{FF2B5EF4-FFF2-40B4-BE49-F238E27FC236}">
                <a16:creationId xmlns:a16="http://schemas.microsoft.com/office/drawing/2014/main" id="{65A5D1AC-4144-5E43-617C-72294DAEF7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6350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E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2" name="텍스트 개체 틀 4">
            <a:extLst>
              <a:ext uri="{FF2B5EF4-FFF2-40B4-BE49-F238E27FC236}">
                <a16:creationId xmlns:a16="http://schemas.microsoft.com/office/drawing/2014/main" id="{1DD7E9ED-B971-2B63-97FC-383F06C2648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74025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F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3" name="텍스트 개체 틀 4">
            <a:extLst>
              <a:ext uri="{FF2B5EF4-FFF2-40B4-BE49-F238E27FC236}">
                <a16:creationId xmlns:a16="http://schemas.microsoft.com/office/drawing/2014/main" id="{5C215267-033D-A551-9158-8C73E639FD0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441690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288722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1CE64997-E7FE-F497-D26B-C56CFAB63483}"/>
              </a:ext>
            </a:extLst>
          </p:cNvPr>
          <p:cNvCxnSpPr>
            <a:cxnSpLocks/>
            <a:stCxn id="14" idx="2"/>
          </p:cNvCxnSpPr>
          <p:nvPr userDrawn="1"/>
        </p:nvCxnSpPr>
        <p:spPr>
          <a:xfrm>
            <a:off x="10133464" y="3066357"/>
            <a:ext cx="0" cy="376197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521E6EF7-F677-9C04-05D2-17238DBA63C2}"/>
              </a:ext>
            </a:extLst>
          </p:cNvPr>
          <p:cNvCxnSpPr>
            <a:stCxn id="19" idx="0"/>
            <a:endCxn id="20" idx="0"/>
          </p:cNvCxnSpPr>
          <p:nvPr userDrawn="1"/>
        </p:nvCxnSpPr>
        <p:spPr>
          <a:xfrm rot="5400000" flipH="1" flipV="1">
            <a:off x="10133465" y="2618357"/>
            <a:ext cx="12700" cy="9377031"/>
          </a:xfrm>
          <a:prstGeom prst="bentConnector3">
            <a:avLst>
              <a:gd name="adj1" fmla="val 3690661"/>
            </a:avLst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1E473-9937-D139-33E3-6B462C0A2DDF}"/>
              </a:ext>
            </a:extLst>
          </p:cNvPr>
          <p:cNvSpPr>
            <a:spLocks noChangeAspect="1"/>
          </p:cNvSpPr>
          <p:nvPr userDrawn="1"/>
        </p:nvSpPr>
        <p:spPr>
          <a:xfrm>
            <a:off x="8625618" y="2097032"/>
            <a:ext cx="3015691" cy="969325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A01188-A199-CF2B-C0B9-083F6074070A}"/>
              </a:ext>
            </a:extLst>
          </p:cNvPr>
          <p:cNvSpPr>
            <a:spLocks noChangeAspect="1"/>
          </p:cNvSpPr>
          <p:nvPr userDrawn="1"/>
        </p:nvSpPr>
        <p:spPr>
          <a:xfrm>
            <a:off x="3208494" y="3320923"/>
            <a:ext cx="3891137" cy="785684"/>
          </a:xfrm>
          <a:prstGeom prst="rect">
            <a:avLst/>
          </a:prstGeom>
          <a:solidFill>
            <a:srgbClr val="00BCE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6A0C4E-95E7-15EA-06FA-88CCA97B007C}"/>
              </a:ext>
            </a:extLst>
          </p:cNvPr>
          <p:cNvSpPr>
            <a:spLocks noChangeAspect="1"/>
          </p:cNvSpPr>
          <p:nvPr userDrawn="1"/>
        </p:nvSpPr>
        <p:spPr>
          <a:xfrm>
            <a:off x="13406542" y="3320923"/>
            <a:ext cx="3891137" cy="785684"/>
          </a:xfrm>
          <a:prstGeom prst="rect">
            <a:avLst/>
          </a:prstGeom>
          <a:solidFill>
            <a:srgbClr val="FF97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E54AB1-7273-A4ED-40B7-9827C6C4BDB1}"/>
              </a:ext>
            </a:extLst>
          </p:cNvPr>
          <p:cNvSpPr>
            <a:spLocks noChangeAspect="1"/>
          </p:cNvSpPr>
          <p:nvPr userDrawn="1"/>
        </p:nvSpPr>
        <p:spPr>
          <a:xfrm>
            <a:off x="8229594" y="4134004"/>
            <a:ext cx="3807738" cy="969325"/>
          </a:xfrm>
          <a:prstGeom prst="rect">
            <a:avLst/>
          </a:prstGeom>
          <a:solidFill>
            <a:srgbClr val="9FCF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E2150C-1F28-0FC1-AA93-159D9E06CF46}"/>
              </a:ext>
            </a:extLst>
          </p:cNvPr>
          <p:cNvSpPr>
            <a:spLocks noChangeAspect="1"/>
          </p:cNvSpPr>
          <p:nvPr userDrawn="1"/>
        </p:nvSpPr>
        <p:spPr>
          <a:xfrm>
            <a:off x="8229596" y="5447442"/>
            <a:ext cx="3807738" cy="974951"/>
          </a:xfrm>
          <a:prstGeom prst="rect">
            <a:avLst/>
          </a:prstGeom>
          <a:solidFill>
            <a:srgbClr val="FF6C8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F26112-1CA6-52C3-F9D4-431887D229E4}"/>
              </a:ext>
            </a:extLst>
          </p:cNvPr>
          <p:cNvSpPr>
            <a:spLocks noChangeAspect="1"/>
          </p:cNvSpPr>
          <p:nvPr userDrawn="1"/>
        </p:nvSpPr>
        <p:spPr>
          <a:xfrm>
            <a:off x="3208494" y="7306872"/>
            <a:ext cx="4472911" cy="78568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89AA1D-A714-38FA-3A15-7EC0FE24967F}"/>
              </a:ext>
            </a:extLst>
          </p:cNvPr>
          <p:cNvSpPr>
            <a:spLocks noChangeAspect="1"/>
          </p:cNvSpPr>
          <p:nvPr userDrawn="1"/>
        </p:nvSpPr>
        <p:spPr>
          <a:xfrm>
            <a:off x="12585525" y="7306872"/>
            <a:ext cx="4472911" cy="78568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3516D0-5242-D09C-20FA-48A5683D8EC5}"/>
              </a:ext>
            </a:extLst>
          </p:cNvPr>
          <p:cNvSpPr>
            <a:spLocks noChangeAspect="1"/>
          </p:cNvSpPr>
          <p:nvPr userDrawn="1"/>
        </p:nvSpPr>
        <p:spPr>
          <a:xfrm>
            <a:off x="3208494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3488E8-E885-BE6E-C718-3A6AAEBABA5D}"/>
              </a:ext>
            </a:extLst>
          </p:cNvPr>
          <p:cNvSpPr>
            <a:spLocks noChangeAspect="1"/>
          </p:cNvSpPr>
          <p:nvPr userDrawn="1"/>
        </p:nvSpPr>
        <p:spPr>
          <a:xfrm>
            <a:off x="5197107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2840F-BD6D-F4CB-BB7E-16343010B2D5}"/>
              </a:ext>
            </a:extLst>
          </p:cNvPr>
          <p:cNvSpPr>
            <a:spLocks noChangeAspect="1"/>
          </p:cNvSpPr>
          <p:nvPr userDrawn="1"/>
        </p:nvSpPr>
        <p:spPr>
          <a:xfrm>
            <a:off x="7185720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BB974C-F62F-E2EE-8994-1907442E1A2A}"/>
              </a:ext>
            </a:extLst>
          </p:cNvPr>
          <p:cNvSpPr>
            <a:spLocks noChangeAspect="1"/>
          </p:cNvSpPr>
          <p:nvPr userDrawn="1"/>
        </p:nvSpPr>
        <p:spPr>
          <a:xfrm>
            <a:off x="9174333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BDB95C-FFF8-7969-CCC7-8C3BACD9FAF9}"/>
              </a:ext>
            </a:extLst>
          </p:cNvPr>
          <p:cNvSpPr>
            <a:spLocks noChangeAspect="1"/>
          </p:cNvSpPr>
          <p:nvPr userDrawn="1"/>
        </p:nvSpPr>
        <p:spPr>
          <a:xfrm>
            <a:off x="11162946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B3F021-3A41-0E0E-34E0-3AC975F69E62}"/>
              </a:ext>
            </a:extLst>
          </p:cNvPr>
          <p:cNvSpPr>
            <a:spLocks noChangeAspect="1"/>
          </p:cNvSpPr>
          <p:nvPr userDrawn="1"/>
        </p:nvSpPr>
        <p:spPr>
          <a:xfrm>
            <a:off x="13151559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266AAB-5684-E843-588E-F96358FF3C94}"/>
              </a:ext>
            </a:extLst>
          </p:cNvPr>
          <p:cNvSpPr>
            <a:spLocks noChangeAspect="1"/>
          </p:cNvSpPr>
          <p:nvPr userDrawn="1"/>
        </p:nvSpPr>
        <p:spPr>
          <a:xfrm>
            <a:off x="15140169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A5720461-DEE6-054C-B6BB-7DA1B744178D}"/>
              </a:ext>
            </a:extLst>
          </p:cNvPr>
          <p:cNvCxnSpPr>
            <a:stCxn id="15" idx="3"/>
            <a:endCxn id="16" idx="1"/>
          </p:cNvCxnSpPr>
          <p:nvPr userDrawn="1"/>
        </p:nvCxnSpPr>
        <p:spPr>
          <a:xfrm>
            <a:off x="7099631" y="3713765"/>
            <a:ext cx="6306911" cy="0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8A7D9D0-CE93-BA8B-5D12-033933E7630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16F951B3-E4CE-0172-4E6C-B0AAFE92EF6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10BB3985-C391-47F1-7B5A-FABC3EE3BBF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5DF1C4C-8DD5-9B08-A28D-16A622DF479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6ED43FF-051F-4F92-D568-8E9A6BC0BC3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198A0223-2B38-48A7-A781-EB4D878ACBE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EE52B9EB-D2CC-C04D-09FE-60B899907F3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671617" y="2130355"/>
            <a:ext cx="2950642" cy="9012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A</a:t>
            </a:r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BB97FB3B-D51D-C052-DAE6-C57C493F841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04266" y="3330505"/>
            <a:ext cx="3891137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B</a:t>
            </a: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B72B9A52-68B6-B14D-A811-51DBBD01DBD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15066" y="3330505"/>
            <a:ext cx="3891137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C</a:t>
            </a:r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D30819B4-725D-852E-9697-6D480606638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33467" y="4134003"/>
            <a:ext cx="3803866" cy="969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D</a:t>
            </a: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DE6207CF-0FB3-77A7-E31A-CDDD64FBBD4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3467" y="5448453"/>
            <a:ext cx="3803866" cy="969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E</a:t>
            </a:r>
          </a:p>
        </p:txBody>
      </p:sp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B959F74B-C09B-B8DC-93BB-73883C730E6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24237" y="7333580"/>
            <a:ext cx="4457168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F</a:t>
            </a: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6406CC11-AA5A-61F1-C2B5-D9F9F3A2682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2596837" y="7333580"/>
            <a:ext cx="4457168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F</a:t>
            </a:r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D43BAAC0-0EB2-666B-778A-CDD4D24EAB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242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D09F6D46-B977-347F-4DAC-7A2A315FBAE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18638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56FAC99B-BB8F-0DF5-6B9C-21B40712390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678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A54DE6F7-460A-0321-CBA9-E99410AAE82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866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6" name="텍스트 개체 틀 4">
            <a:extLst>
              <a:ext uri="{FF2B5EF4-FFF2-40B4-BE49-F238E27FC236}">
                <a16:creationId xmlns:a16="http://schemas.microsoft.com/office/drawing/2014/main" id="{B40D111C-D085-5F92-E50B-401FAFCA4A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51495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7" name="텍스트 개체 틀 4">
            <a:extLst>
              <a:ext uri="{FF2B5EF4-FFF2-40B4-BE49-F238E27FC236}">
                <a16:creationId xmlns:a16="http://schemas.microsoft.com/office/drawing/2014/main" id="{741081F3-B2A5-BB60-95BF-5AE294B7F94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1683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9" name="텍스트 개체 틀 4">
            <a:extLst>
              <a:ext uri="{FF2B5EF4-FFF2-40B4-BE49-F238E27FC236}">
                <a16:creationId xmlns:a16="http://schemas.microsoft.com/office/drawing/2014/main" id="{E9A50642-ABE8-EBC1-E5BF-7E7A18499DB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16808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B1979-DBC1-0D9B-B3BC-CAAD279C40A9}"/>
              </a:ext>
            </a:extLst>
          </p:cNvPr>
          <p:cNvSpPr txBox="1"/>
          <p:nvPr userDrawn="1"/>
        </p:nvSpPr>
        <p:spPr>
          <a:xfrm>
            <a:off x="17638643" y="9568070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endParaRPr kumimoji="1" lang="ko-Kore-KR" altLang="en-US" sz="3800" b="1" i="0" dirty="0">
              <a:solidFill>
                <a:schemeClr val="bg1"/>
              </a:solidFill>
              <a:latin typeface="Elice DX Neolli OTF Bold" panose="020B0600000101010101" pitchFamily="34" charset="-127"/>
              <a:ea typeface="Elice DX Neolli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85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라일락, 바이올렛색, 마젠타, 보라색이(가) 표시된 사진&#10;&#10;자동 생성된 설명">
            <a:extLst>
              <a:ext uri="{FF2B5EF4-FFF2-40B4-BE49-F238E27FC236}">
                <a16:creationId xmlns:a16="http://schemas.microsoft.com/office/drawing/2014/main" id="{2495EA91-4D48-9B7D-31B5-1925F558F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2"/>
            <a:ext cx="20313654" cy="11426428"/>
          </a:xfrm>
          <a:prstGeom prst="rect">
            <a:avLst/>
          </a:prstGeom>
        </p:spPr>
      </p:pic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4B994BD9-87DD-3A70-1EC7-8ABABB28BC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5540" y="2517033"/>
            <a:ext cx="17309866" cy="8070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8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32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F2472A-4175-C614-0C95-FB6A7AF93D6F}"/>
              </a:ext>
            </a:extLst>
          </p:cNvPr>
          <p:cNvGrpSpPr/>
          <p:nvPr userDrawn="1"/>
        </p:nvGrpSpPr>
        <p:grpSpPr>
          <a:xfrm>
            <a:off x="16128795" y="10578284"/>
            <a:ext cx="3703311" cy="446276"/>
            <a:chOff x="12716036" y="10172844"/>
            <a:chExt cx="3703311" cy="4462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2A174E-FABA-A332-BE3B-78CDA6D111BE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>
                  <a:solidFill>
                    <a:schemeClr val="bg1"/>
                  </a:solidFill>
                </a:rPr>
                <a:t>Elice. All Rights Reserved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D0F68-51E0-7FF4-D228-C37397C41923}"/>
                </a:ext>
              </a:extLst>
            </p:cNvPr>
            <p:cNvSpPr txBox="1"/>
            <p:nvPr userDrawn="1"/>
          </p:nvSpPr>
          <p:spPr>
            <a:xfrm>
              <a:off x="12716036" y="10234576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>
                  <a:solidFill>
                    <a:schemeClr val="bg1"/>
                  </a:solidFill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704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79522ABD-83B3-E252-FD0B-F347718BA6A0}"/>
              </a:ext>
            </a:extLst>
          </p:cNvPr>
          <p:cNvSpPr/>
          <p:nvPr userDrawn="1"/>
        </p:nvSpPr>
        <p:spPr>
          <a:xfrm>
            <a:off x="5249532" y="2340450"/>
            <a:ext cx="4094922" cy="4094922"/>
          </a:xfrm>
          <a:prstGeom prst="ellipse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071BCB1-C4C6-4E78-6694-900A01897EA7}"/>
              </a:ext>
            </a:extLst>
          </p:cNvPr>
          <p:cNvSpPr/>
          <p:nvPr userDrawn="1"/>
        </p:nvSpPr>
        <p:spPr>
          <a:xfrm>
            <a:off x="6671108" y="5004137"/>
            <a:ext cx="4094922" cy="4094922"/>
          </a:xfrm>
          <a:prstGeom prst="ellipse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8E83DA7-3C86-2D6B-9D00-0EBA25ED2340}"/>
              </a:ext>
            </a:extLst>
          </p:cNvPr>
          <p:cNvSpPr/>
          <p:nvPr userDrawn="1"/>
        </p:nvSpPr>
        <p:spPr>
          <a:xfrm>
            <a:off x="3827955" y="5004137"/>
            <a:ext cx="4094922" cy="4094922"/>
          </a:xfrm>
          <a:prstGeom prst="ellipse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CCDA93-F33C-C6AE-B001-08B9723E24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49531" y="2360328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120CF809-5F4D-EF48-81C5-6F34EB18FA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7954" y="5012206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ADCDCFD2-3A93-CF11-EE0E-7E3FEB4AAC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71108" y="5012206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550A293C-34D9-D9C2-4A46-44124ECDB0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3639" y="2648262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710E45CF-5AD7-DCA8-B3F1-E54610B1E68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063639" y="5021844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2" name="텍스트 개체 틀 7">
            <a:extLst>
              <a:ext uri="{FF2B5EF4-FFF2-40B4-BE49-F238E27FC236}">
                <a16:creationId xmlns:a16="http://schemas.microsoft.com/office/drawing/2014/main" id="{B0C243B7-CBBA-85C0-847E-B15B3B9A823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063639" y="7368383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48499745-61FB-D1A4-81A9-56B1E30D9F8B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2BF87FD-48DE-7C22-7647-19DD6D339A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D604FD55-3159-0A7C-60ED-84D5804155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B33D5FF-2643-9EF4-6F4A-F69C226948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A29C956-B561-9631-5752-01EC2211FA6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AB7EFD69-7347-4605-24EC-0581B919283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33523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794C49A-2217-A70A-1EB4-6A883C8937D0}"/>
              </a:ext>
            </a:extLst>
          </p:cNvPr>
          <p:cNvSpPr/>
          <p:nvPr userDrawn="1"/>
        </p:nvSpPr>
        <p:spPr>
          <a:xfrm>
            <a:off x="2346232" y="7743434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텍스트 개체 틀 12">
            <a:extLst>
              <a:ext uri="{FF2B5EF4-FFF2-40B4-BE49-F238E27FC236}">
                <a16:creationId xmlns:a16="http://schemas.microsoft.com/office/drawing/2014/main" id="{9FFFB54C-EFB2-309E-0D35-4EFE89408B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46231" y="7915145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5" name="텍스트 개체 틀 12">
            <a:extLst>
              <a:ext uri="{FF2B5EF4-FFF2-40B4-BE49-F238E27FC236}">
                <a16:creationId xmlns:a16="http://schemas.microsoft.com/office/drawing/2014/main" id="{DC1CF6D9-107F-EFA5-1A06-100617A338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91556" y="8299586"/>
            <a:ext cx="3426804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46" name="텍스트 개체 틀 12">
            <a:extLst>
              <a:ext uri="{FF2B5EF4-FFF2-40B4-BE49-F238E27FC236}">
                <a16:creationId xmlns:a16="http://schemas.microsoft.com/office/drawing/2014/main" id="{FEA2D6A9-E295-A882-6C0A-F8F96C69D1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91556" y="7696515"/>
            <a:ext cx="3426804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1D139500-FAD1-557C-DCC5-33C1E49271AF}"/>
              </a:ext>
            </a:extLst>
          </p:cNvPr>
          <p:cNvSpPr/>
          <p:nvPr userDrawn="1"/>
        </p:nvSpPr>
        <p:spPr>
          <a:xfrm>
            <a:off x="5812374" y="6041347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텍스트 개체 틀 12">
            <a:extLst>
              <a:ext uri="{FF2B5EF4-FFF2-40B4-BE49-F238E27FC236}">
                <a16:creationId xmlns:a16="http://schemas.microsoft.com/office/drawing/2014/main" id="{909341E5-93E5-078C-F96B-B51CDFAA6D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2373" y="6213058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54" name="텍스트 개체 틀 12">
            <a:extLst>
              <a:ext uri="{FF2B5EF4-FFF2-40B4-BE49-F238E27FC236}">
                <a16:creationId xmlns:a16="http://schemas.microsoft.com/office/drawing/2014/main" id="{C148D45F-2971-44BC-F7CC-98D6501FC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57698" y="6597499"/>
            <a:ext cx="3426804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55" name="텍스트 개체 틀 12">
            <a:extLst>
              <a:ext uri="{FF2B5EF4-FFF2-40B4-BE49-F238E27FC236}">
                <a16:creationId xmlns:a16="http://schemas.microsoft.com/office/drawing/2014/main" id="{A02FD833-783E-E325-F7BC-10E4AF4B2EB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57698" y="5994428"/>
            <a:ext cx="3426804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3D500A2-787D-47CB-57F0-05221B9E8C12}"/>
              </a:ext>
            </a:extLst>
          </p:cNvPr>
          <p:cNvSpPr/>
          <p:nvPr userDrawn="1"/>
        </p:nvSpPr>
        <p:spPr>
          <a:xfrm>
            <a:off x="9256821" y="4282360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8" name="텍스트 개체 틀 12">
            <a:extLst>
              <a:ext uri="{FF2B5EF4-FFF2-40B4-BE49-F238E27FC236}">
                <a16:creationId xmlns:a16="http://schemas.microsoft.com/office/drawing/2014/main" id="{C2E1F1E5-E055-18F4-DA00-8ACECF72E27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56820" y="4454071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59" name="텍스트 개체 틀 12">
            <a:extLst>
              <a:ext uri="{FF2B5EF4-FFF2-40B4-BE49-F238E27FC236}">
                <a16:creationId xmlns:a16="http://schemas.microsoft.com/office/drawing/2014/main" id="{18D9E98F-6A71-1E23-2FCD-AF186723E5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688893" y="4838512"/>
            <a:ext cx="3426804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EDD0C59-8AA8-7F50-1AC3-E7BCEF51B0F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688893" y="4235441"/>
            <a:ext cx="3426804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B93E35A6-E1BA-151E-3A40-81CE4DD8F982}"/>
              </a:ext>
            </a:extLst>
          </p:cNvPr>
          <p:cNvSpPr/>
          <p:nvPr userDrawn="1"/>
        </p:nvSpPr>
        <p:spPr>
          <a:xfrm>
            <a:off x="12688016" y="2646952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텍스트 개체 틀 12">
            <a:extLst>
              <a:ext uri="{FF2B5EF4-FFF2-40B4-BE49-F238E27FC236}">
                <a16:creationId xmlns:a16="http://schemas.microsoft.com/office/drawing/2014/main" id="{8561E9BF-C02E-3C7A-A2F7-17885DFBD08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688015" y="2818663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6" name="위로 굽은 화살표[B] 5">
            <a:extLst>
              <a:ext uri="{FF2B5EF4-FFF2-40B4-BE49-F238E27FC236}">
                <a16:creationId xmlns:a16="http://schemas.microsoft.com/office/drawing/2014/main" id="{056496DD-C6E1-AE55-795F-7FDE93618E22}"/>
              </a:ext>
            </a:extLst>
          </p:cNvPr>
          <p:cNvSpPr/>
          <p:nvPr userDrawn="1"/>
        </p:nvSpPr>
        <p:spPr>
          <a:xfrm>
            <a:off x="12883657" y="3792179"/>
            <a:ext cx="1641339" cy="936232"/>
          </a:xfrm>
          <a:prstGeom prst="bentUpArrow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로 굽은 화살표[B] 35">
            <a:extLst>
              <a:ext uri="{FF2B5EF4-FFF2-40B4-BE49-F238E27FC236}">
                <a16:creationId xmlns:a16="http://schemas.microsoft.com/office/drawing/2014/main" id="{F2EA11B6-860C-7E0B-2197-ED612AEAABCA}"/>
              </a:ext>
            </a:extLst>
          </p:cNvPr>
          <p:cNvSpPr/>
          <p:nvPr userDrawn="1"/>
        </p:nvSpPr>
        <p:spPr>
          <a:xfrm>
            <a:off x="9431789" y="5446809"/>
            <a:ext cx="1641339" cy="936232"/>
          </a:xfrm>
          <a:prstGeom prst="bentUpArrow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로 굽은 화살표[B] 36">
            <a:extLst>
              <a:ext uri="{FF2B5EF4-FFF2-40B4-BE49-F238E27FC236}">
                <a16:creationId xmlns:a16="http://schemas.microsoft.com/office/drawing/2014/main" id="{00E2CE4A-F253-0120-31B4-6352877DAE6A}"/>
              </a:ext>
            </a:extLst>
          </p:cNvPr>
          <p:cNvSpPr/>
          <p:nvPr userDrawn="1"/>
        </p:nvSpPr>
        <p:spPr>
          <a:xfrm>
            <a:off x="5966669" y="7203036"/>
            <a:ext cx="1641339" cy="936232"/>
          </a:xfrm>
          <a:prstGeom prst="bentUpArrow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8B8782-DE93-7EFD-1C21-2495B286A703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C3D10B61-E46E-EE28-461D-FDCFF187847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DB86CE78-8EC0-C2F1-60E1-99DB592B17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B514E2-1A87-561F-3E7D-DE95D5FF32E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02B1A681-BC38-A9E4-8B7F-9ABC7AEB2F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61F8548-5041-58EC-700F-04CE427199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67525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8026942-5649-8DC5-B4B2-98EE88161362}"/>
              </a:ext>
            </a:extLst>
          </p:cNvPr>
          <p:cNvSpPr/>
          <p:nvPr userDrawn="1"/>
        </p:nvSpPr>
        <p:spPr>
          <a:xfrm>
            <a:off x="6150080" y="3681133"/>
            <a:ext cx="3563109" cy="356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68A1142D-B39D-403E-C785-59287DAAD1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4905" y="7779682"/>
            <a:ext cx="14197491" cy="8356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입력해주세요</a:t>
            </a:r>
            <a:endParaRPr kumimoji="1" lang="ko-Kore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0BE5336-B476-2102-FE84-8C453AA445ED}"/>
              </a:ext>
            </a:extLst>
          </p:cNvPr>
          <p:cNvSpPr/>
          <p:nvPr userDrawn="1"/>
        </p:nvSpPr>
        <p:spPr>
          <a:xfrm>
            <a:off x="10951954" y="3681133"/>
            <a:ext cx="3563109" cy="356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E1358880-D7E9-AE5B-B46E-215AC028A2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50079" y="2911007"/>
            <a:ext cx="3563109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256AB844-5E1C-6ED1-4D3F-085A633EA1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951953" y="2911006"/>
            <a:ext cx="3563109" cy="66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30" name="그림 개체 틀 4">
            <a:extLst>
              <a:ext uri="{FF2B5EF4-FFF2-40B4-BE49-F238E27FC236}">
                <a16:creationId xmlns:a16="http://schemas.microsoft.com/office/drawing/2014/main" id="{10CC456B-392C-3A92-2C8E-F3A4F0774E3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6852703" y="4370746"/>
            <a:ext cx="2157860" cy="21606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0463E3DD-DB63-8B3B-731D-093A3CD4767A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1654577" y="4382341"/>
            <a:ext cx="2157860" cy="21606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EF73D4-A345-9EF6-14E2-B81CDA4FEDB0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51609F1F-700D-3E83-1A4A-05B6D79E4BA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32EAC4AD-C78C-E042-B1B6-1F117BFF398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4ABA08-04A0-27DC-4F10-8C9CC184A9D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16888275-DA14-6BFB-A1BB-4AF5027926A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A9A8DEF0-8465-E65D-EDE4-43C23274C7D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776451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E340776-FE24-E9D6-2117-F47B75F225BB}"/>
              </a:ext>
            </a:extLst>
          </p:cNvPr>
          <p:cNvSpPr/>
          <p:nvPr userDrawn="1"/>
        </p:nvSpPr>
        <p:spPr>
          <a:xfrm>
            <a:off x="4188483" y="5843461"/>
            <a:ext cx="6124689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4C9CC44-0366-198B-E2D3-E115506220C1}"/>
              </a:ext>
            </a:extLst>
          </p:cNvPr>
          <p:cNvSpPr/>
          <p:nvPr userDrawn="1"/>
        </p:nvSpPr>
        <p:spPr>
          <a:xfrm>
            <a:off x="10518403" y="5836549"/>
            <a:ext cx="6124690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34B8CC17-EFD1-8BDD-8A80-145E947E22F4}"/>
              </a:ext>
            </a:extLst>
          </p:cNvPr>
          <p:cNvSpPr/>
          <p:nvPr userDrawn="1"/>
        </p:nvSpPr>
        <p:spPr>
          <a:xfrm>
            <a:off x="10518403" y="2406831"/>
            <a:ext cx="6124690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06B2446-87B3-37E9-C814-9707BB64BCBB}"/>
              </a:ext>
            </a:extLst>
          </p:cNvPr>
          <p:cNvSpPr/>
          <p:nvPr userDrawn="1"/>
        </p:nvSpPr>
        <p:spPr>
          <a:xfrm>
            <a:off x="4188483" y="2406831"/>
            <a:ext cx="6124689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026942-5649-8DC5-B4B2-98EE88161362}"/>
              </a:ext>
            </a:extLst>
          </p:cNvPr>
          <p:cNvSpPr/>
          <p:nvPr userDrawn="1"/>
        </p:nvSpPr>
        <p:spPr>
          <a:xfrm>
            <a:off x="8640816" y="3858468"/>
            <a:ext cx="3563109" cy="356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E1358880-D7E9-AE5B-B46E-215AC028A2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3438" y="6319625"/>
            <a:ext cx="2157861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0" name="그림 개체 틀 4">
            <a:extLst>
              <a:ext uri="{FF2B5EF4-FFF2-40B4-BE49-F238E27FC236}">
                <a16:creationId xmlns:a16="http://schemas.microsoft.com/office/drawing/2014/main" id="{10CC456B-392C-3A92-2C8E-F3A4F0774E3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9343439" y="4369961"/>
            <a:ext cx="2157860" cy="1923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7" name="텍스트 개체 틀 12">
            <a:extLst>
              <a:ext uri="{FF2B5EF4-FFF2-40B4-BE49-F238E27FC236}">
                <a16:creationId xmlns:a16="http://schemas.microsoft.com/office/drawing/2014/main" id="{F9A2DC32-D260-7262-34D8-F0B7B938F4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01648" y="2633063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BB72D8AF-54D9-ED31-93F3-87132A606F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27292" y="2633063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39" name="텍스트 개체 틀 12">
            <a:extLst>
              <a:ext uri="{FF2B5EF4-FFF2-40B4-BE49-F238E27FC236}">
                <a16:creationId xmlns:a16="http://schemas.microsoft.com/office/drawing/2014/main" id="{67AD68D4-C6BA-6FEF-8BDE-A5BA01D655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527292" y="6046312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0" name="텍스트 개체 틀 12">
            <a:extLst>
              <a:ext uri="{FF2B5EF4-FFF2-40B4-BE49-F238E27FC236}">
                <a16:creationId xmlns:a16="http://schemas.microsoft.com/office/drawing/2014/main" id="{F471E128-EAD4-8453-FD20-492DA7424A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01648" y="6046312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FAA4C629-6A25-CEF0-2B52-EEA1D06D31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536" y="6881905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5" name="텍스트 개체 틀 7">
            <a:extLst>
              <a:ext uri="{FF2B5EF4-FFF2-40B4-BE49-F238E27FC236}">
                <a16:creationId xmlns:a16="http://schemas.microsoft.com/office/drawing/2014/main" id="{028011F2-8DD4-926F-F67F-C1F304F73B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11457" y="6881905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6" name="텍스트 개체 틀 7">
            <a:extLst>
              <a:ext uri="{FF2B5EF4-FFF2-40B4-BE49-F238E27FC236}">
                <a16:creationId xmlns:a16="http://schemas.microsoft.com/office/drawing/2014/main" id="{BB9D7FE5-06C8-6843-E9F6-67F0D7A45B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405615" y="3468656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7" name="텍스트 개체 틀 7">
            <a:extLst>
              <a:ext uri="{FF2B5EF4-FFF2-40B4-BE49-F238E27FC236}">
                <a16:creationId xmlns:a16="http://schemas.microsoft.com/office/drawing/2014/main" id="{8955E9AB-3692-8F16-095A-9B34C6D6F68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8000" y="3468656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F66137-9F7C-F333-D3FC-286EBC88CB12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C2D87DEC-33E0-9383-20D6-07412BE9507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A913E010-1772-BDB2-240C-FBDA0C3C732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9731F1-9C60-0264-87BB-CA2668667D2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F854EF99-57D3-480A-E341-086E6D15241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D859ABF6-A384-D7B6-B6B0-A1DBDAE280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45752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3C487C2-6D8C-3F7E-AA36-9F2A276EC42D}"/>
              </a:ext>
            </a:extLst>
          </p:cNvPr>
          <p:cNvCxnSpPr/>
          <p:nvPr userDrawn="1"/>
        </p:nvCxnSpPr>
        <p:spPr>
          <a:xfrm>
            <a:off x="9246295" y="8110959"/>
            <a:ext cx="1964486" cy="0"/>
          </a:xfrm>
          <a:prstGeom prst="straightConnector1">
            <a:avLst/>
          </a:prstGeom>
          <a:ln w="38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620A74-8D48-2DE5-449E-A1A6E29C4A1B}"/>
              </a:ext>
            </a:extLst>
          </p:cNvPr>
          <p:cNvCxnSpPr/>
          <p:nvPr userDrawn="1"/>
        </p:nvCxnSpPr>
        <p:spPr>
          <a:xfrm>
            <a:off x="8666119" y="6568208"/>
            <a:ext cx="1964486" cy="0"/>
          </a:xfrm>
          <a:prstGeom prst="straightConnector1">
            <a:avLst/>
          </a:prstGeom>
          <a:ln w="38100">
            <a:solidFill>
              <a:srgbClr val="C6B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F1F38BC-77B1-09DB-B706-BC5BA44CA835}"/>
              </a:ext>
            </a:extLst>
          </p:cNvPr>
          <p:cNvCxnSpPr/>
          <p:nvPr userDrawn="1"/>
        </p:nvCxnSpPr>
        <p:spPr>
          <a:xfrm>
            <a:off x="8085944" y="5025458"/>
            <a:ext cx="1964486" cy="0"/>
          </a:xfrm>
          <a:prstGeom prst="straightConnector1">
            <a:avLst/>
          </a:prstGeom>
          <a:ln w="38100">
            <a:solidFill>
              <a:srgbClr val="8F6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323F5BA-6E91-E852-CCD3-1B512EF74332}"/>
              </a:ext>
            </a:extLst>
          </p:cNvPr>
          <p:cNvCxnSpPr/>
          <p:nvPr userDrawn="1"/>
        </p:nvCxnSpPr>
        <p:spPr>
          <a:xfrm>
            <a:off x="7505769" y="3482708"/>
            <a:ext cx="1964486" cy="0"/>
          </a:xfrm>
          <a:prstGeom prst="straightConnector1">
            <a:avLst/>
          </a:prstGeom>
          <a:ln w="38100">
            <a:solidFill>
              <a:srgbClr val="6700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248467-BA92-587A-6E63-22B2F97EABC0}"/>
              </a:ext>
            </a:extLst>
          </p:cNvPr>
          <p:cNvGrpSpPr/>
          <p:nvPr userDrawn="1"/>
        </p:nvGrpSpPr>
        <p:grpSpPr>
          <a:xfrm>
            <a:off x="3518180" y="2621483"/>
            <a:ext cx="7263934" cy="6483800"/>
            <a:chOff x="1926703" y="4375015"/>
            <a:chExt cx="6693311" cy="5974461"/>
          </a:xfrm>
        </p:grpSpPr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23C2FB10-74DC-576D-6A59-A1BFF808BE16}"/>
                </a:ext>
              </a:extLst>
            </p:cNvPr>
            <p:cNvSpPr/>
            <p:nvPr/>
          </p:nvSpPr>
          <p:spPr>
            <a:xfrm>
              <a:off x="4621700" y="4375015"/>
              <a:ext cx="1303317" cy="1185691"/>
            </a:xfrm>
            <a:prstGeom prst="triangle">
              <a:avLst/>
            </a:prstGeom>
            <a:solidFill>
              <a:srgbClr val="670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사다리꼴[T] 25">
              <a:extLst>
                <a:ext uri="{FF2B5EF4-FFF2-40B4-BE49-F238E27FC236}">
                  <a16:creationId xmlns:a16="http://schemas.microsoft.com/office/drawing/2014/main" id="{B1E172C6-479B-1397-8989-2737BC9083D4}"/>
                </a:ext>
              </a:extLst>
            </p:cNvPr>
            <p:cNvSpPr/>
            <p:nvPr/>
          </p:nvSpPr>
          <p:spPr>
            <a:xfrm>
              <a:off x="1926703" y="8787896"/>
              <a:ext cx="6693311" cy="1561580"/>
            </a:xfrm>
            <a:prstGeom prst="trapezoid">
              <a:avLst>
                <a:gd name="adj" fmla="val 5628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사다리꼴[T] 26">
              <a:extLst>
                <a:ext uri="{FF2B5EF4-FFF2-40B4-BE49-F238E27FC236}">
                  <a16:creationId xmlns:a16="http://schemas.microsoft.com/office/drawing/2014/main" id="{8676536A-EF0E-FEEC-4CD6-B1012E4A44CD}"/>
                </a:ext>
              </a:extLst>
            </p:cNvPr>
            <p:cNvSpPr/>
            <p:nvPr/>
          </p:nvSpPr>
          <p:spPr>
            <a:xfrm>
              <a:off x="2826191" y="7185873"/>
              <a:ext cx="4894335" cy="1561580"/>
            </a:xfrm>
            <a:prstGeom prst="trapezoid">
              <a:avLst>
                <a:gd name="adj" fmla="val 56283"/>
              </a:avLst>
            </a:prstGeom>
            <a:solidFill>
              <a:srgbClr val="C6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사다리꼴[T] 27">
              <a:extLst>
                <a:ext uri="{FF2B5EF4-FFF2-40B4-BE49-F238E27FC236}">
                  <a16:creationId xmlns:a16="http://schemas.microsoft.com/office/drawing/2014/main" id="{64AAE227-EAA5-E397-537A-C611DBB1E3A6}"/>
                </a:ext>
              </a:extLst>
            </p:cNvPr>
            <p:cNvSpPr/>
            <p:nvPr/>
          </p:nvSpPr>
          <p:spPr>
            <a:xfrm>
              <a:off x="3726892" y="5583850"/>
              <a:ext cx="3092933" cy="1561580"/>
            </a:xfrm>
            <a:prstGeom prst="trapezoid">
              <a:avLst>
                <a:gd name="adj" fmla="val 56283"/>
              </a:avLst>
            </a:prstGeom>
            <a:solidFill>
              <a:srgbClr val="8F6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61A83FA7-CA0E-EC0B-100D-C0B7027DDBF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34221" y="4494377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B53DF418-0ADE-C9DC-49E4-102A92CA67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4221" y="3149283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963FEED0-3A12-C955-50FB-712B3E4462E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34221" y="6136433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C</a:t>
            </a:r>
            <a:endParaRPr kumimoji="1" lang="ko-Kore-KR" altLang="en-US" dirty="0"/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8A78BF0E-C5E1-3F50-7FA1-44EBBA7512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34221" y="7831142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D</a:t>
            </a:r>
            <a:endParaRPr kumimoji="1" lang="ko-Kore-KR" altLang="en-US" dirty="0"/>
          </a:p>
        </p:txBody>
      </p:sp>
      <p:sp>
        <p:nvSpPr>
          <p:cNvPr id="48" name="텍스트 개체 틀 7">
            <a:extLst>
              <a:ext uri="{FF2B5EF4-FFF2-40B4-BE49-F238E27FC236}">
                <a16:creationId xmlns:a16="http://schemas.microsoft.com/office/drawing/2014/main" id="{BAAE1488-D386-6523-6182-F5E21918C7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58110" y="3124559"/>
            <a:ext cx="7467233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9" name="텍스트 개체 틀 7">
            <a:extLst>
              <a:ext uri="{FF2B5EF4-FFF2-40B4-BE49-F238E27FC236}">
                <a16:creationId xmlns:a16="http://schemas.microsoft.com/office/drawing/2014/main" id="{15230EAA-8E57-CC3C-D008-11BB0673C4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252269" y="4650657"/>
            <a:ext cx="6911595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B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0" name="텍스트 개체 틀 7">
            <a:extLst>
              <a:ext uri="{FF2B5EF4-FFF2-40B4-BE49-F238E27FC236}">
                <a16:creationId xmlns:a16="http://schemas.microsoft.com/office/drawing/2014/main" id="{4FBB3B72-686F-D400-B61A-FCC5C6637E4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782114" y="6176755"/>
            <a:ext cx="6293164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C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1" name="텍스트 개체 틀 7">
            <a:extLst>
              <a:ext uri="{FF2B5EF4-FFF2-40B4-BE49-F238E27FC236}">
                <a16:creationId xmlns:a16="http://schemas.microsoft.com/office/drawing/2014/main" id="{0CA3A3B0-4ED8-23C4-8ADA-CF021563B27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445492" y="7702853"/>
            <a:ext cx="5769891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D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AF30D80-5913-DADF-2BC0-86D935A8227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EFF9D1AC-1C3C-2197-2901-F6E457864F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48E16F7-BA3C-C276-16EB-B52EE23819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3E6E4771-580D-6140-7CFE-C7D5076FEB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DA1615F2-3F3D-F0F1-EA71-05328F91C19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02E643DE-FFDF-F073-9745-A001F8DE83E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18839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D1666E60-587E-A26C-B754-1A2954629AD4}"/>
              </a:ext>
            </a:extLst>
          </p:cNvPr>
          <p:cNvSpPr/>
          <p:nvPr userDrawn="1"/>
        </p:nvSpPr>
        <p:spPr>
          <a:xfrm>
            <a:off x="7219421" y="2727165"/>
            <a:ext cx="6321423" cy="632142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8043EF-5B47-8E85-6F14-B54605A7A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2957" y="3090701"/>
            <a:ext cx="5594350" cy="5594350"/>
          </a:xfrm>
          <a:prstGeom prst="rect">
            <a:avLst/>
          </a:prstGeom>
        </p:spPr>
      </p:pic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87A893C-AC31-029B-1E8E-35459487845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2878" y="2916128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7DB14B7A-41F1-41C7-C757-1FA09A3D2F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2878" y="6487464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C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B44E5B9E-4C0A-18EF-A06B-845425A2E3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430176" y="2916128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B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7214F5F3-034E-A3AD-F50F-FF51A78ED49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430176" y="6487464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D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DE53B6-CC62-C720-EBB8-7DE59A0A5A66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6C750B80-DD34-FD31-204C-EDD5046153C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B114BF19-6070-75F1-3BD0-3B3FA920B77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D06182BA-D5E0-27CC-A55D-16ED1B9BAE0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1ADF38E6-71EA-E7B3-AEC9-77FC394B6A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09DE2175-D929-F6BB-E2DF-1B7BD572ABC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10CF1AC8-E144-7776-192F-D0EA9554D35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76591" y="4081008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51FE9024-0E0D-F149-00B2-DF877DE46B7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628243" y="4081008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B</a:t>
            </a:r>
            <a:endParaRPr kumimoji="1" lang="ko-Kore-KR" altLang="en-US" dirty="0"/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6983FD7A-9F5C-F656-391E-21DF31D0EC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76591" y="5962817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C</a:t>
            </a:r>
            <a:endParaRPr kumimoji="1" lang="ko-Kore-KR" altLang="en-US" dirty="0"/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7944ACBE-EB3B-A341-909E-78365659DE0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628243" y="5962817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878485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id="{279B7B6F-0924-8A08-0382-D661A3CE2FA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920421"/>
              </p:ext>
            </p:extLst>
          </p:nvPr>
        </p:nvGraphicFramePr>
        <p:xfrm>
          <a:off x="3507288" y="2932217"/>
          <a:ext cx="14539137" cy="5960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379">
                  <a:extLst>
                    <a:ext uri="{9D8B030D-6E8A-4147-A177-3AD203B41FA5}">
                      <a16:colId xmlns:a16="http://schemas.microsoft.com/office/drawing/2014/main" val="3117880066"/>
                    </a:ext>
                  </a:extLst>
                </a:gridCol>
                <a:gridCol w="4846379">
                  <a:extLst>
                    <a:ext uri="{9D8B030D-6E8A-4147-A177-3AD203B41FA5}">
                      <a16:colId xmlns:a16="http://schemas.microsoft.com/office/drawing/2014/main" val="1268484244"/>
                    </a:ext>
                  </a:extLst>
                </a:gridCol>
                <a:gridCol w="4846379">
                  <a:extLst>
                    <a:ext uri="{9D8B030D-6E8A-4147-A177-3AD203B41FA5}">
                      <a16:colId xmlns:a16="http://schemas.microsoft.com/office/drawing/2014/main" val="323711648"/>
                    </a:ext>
                  </a:extLst>
                </a:gridCol>
              </a:tblGrid>
              <a:tr h="91793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16994"/>
                  </a:ext>
                </a:extLst>
              </a:tr>
              <a:tr h="2521188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307595"/>
                  </a:ext>
                </a:extLst>
              </a:tr>
              <a:tr h="2521188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83039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2544CA-91F2-6705-50C7-333F9A96E46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F5AC7243-7B3A-4A19-B5D7-03EE4D15766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81200752-99F4-B3F4-0DB3-D0C2BA91117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D96079-7D5D-B74D-3338-DAE570EB36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70F831C-B624-2EC5-3436-26CB8C5B41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5E3A0B18-E926-F79E-6B4B-77FD38D97B0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96637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B5D2AB56-1960-D96D-3BBB-15895203ED3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20034853"/>
              </p:ext>
            </p:extLst>
          </p:nvPr>
        </p:nvGraphicFramePr>
        <p:xfrm>
          <a:off x="1326775" y="2308856"/>
          <a:ext cx="17653750" cy="7158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375">
                  <a:extLst>
                    <a:ext uri="{9D8B030D-6E8A-4147-A177-3AD203B41FA5}">
                      <a16:colId xmlns:a16="http://schemas.microsoft.com/office/drawing/2014/main" val="4210964046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2653671464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318453476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917456522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997556599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831949790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1615061639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481424331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2049120060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751772607"/>
                    </a:ext>
                  </a:extLst>
                </a:gridCol>
              </a:tblGrid>
              <a:tr h="999693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333256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444257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834854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169790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39957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83535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44748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65510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9F5E38-1348-E317-AF0E-BE5B2DFA270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3EE23621-A3D8-A7FF-858B-4DEB2F7BFCD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FC39B6B4-3DAB-46C3-AFF9-438A0A46ECD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B999F4-D6CD-B9D5-FCC1-C6FFC28E4B0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B3F7F6EB-B37B-801F-DBA0-264A6322253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5584C13-C3B6-02D3-732F-67720C6A5AB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8645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76F3684F-4CE2-C9BB-D6FC-DC1A47A91D4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83653561"/>
              </p:ext>
            </p:extLst>
          </p:nvPr>
        </p:nvGraphicFramePr>
        <p:xfrm>
          <a:off x="1996046" y="2532347"/>
          <a:ext cx="16315207" cy="67600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0587">
                  <a:extLst>
                    <a:ext uri="{9D8B030D-6E8A-4147-A177-3AD203B41FA5}">
                      <a16:colId xmlns:a16="http://schemas.microsoft.com/office/drawing/2014/main" val="316019777"/>
                    </a:ext>
                  </a:extLst>
                </a:gridCol>
                <a:gridCol w="7142310">
                  <a:extLst>
                    <a:ext uri="{9D8B030D-6E8A-4147-A177-3AD203B41FA5}">
                      <a16:colId xmlns:a16="http://schemas.microsoft.com/office/drawing/2014/main" val="3630066182"/>
                    </a:ext>
                  </a:extLst>
                </a:gridCol>
                <a:gridCol w="7142310">
                  <a:extLst>
                    <a:ext uri="{9D8B030D-6E8A-4147-A177-3AD203B41FA5}">
                      <a16:colId xmlns:a16="http://schemas.microsoft.com/office/drawing/2014/main" val="2033151300"/>
                    </a:ext>
                  </a:extLst>
                </a:gridCol>
              </a:tblGrid>
              <a:tr h="883335">
                <a:tc>
                  <a:txBody>
                    <a:bodyPr/>
                    <a:lstStyle/>
                    <a:p>
                      <a:pPr algn="ctr"/>
                      <a:endParaRPr lang="ko-Kore-KR" altLang="en-US" sz="3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401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29489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09205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230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6147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922886-40C8-334E-1343-310D146E4E5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96002242-BDF7-81E5-2E6D-C25DA648905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792DFDE0-6F44-1D80-0960-A06340D2A68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3B6720-A975-3A2F-4DBF-2F2D8D396E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C479AC98-F3F2-CEDF-842B-57097463BF7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13226F29-41FA-9945-4154-B8B5063213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288207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2A815D99-30AF-58B8-0F56-2B18724E33BC}"/>
              </a:ext>
            </a:extLst>
          </p:cNvPr>
          <p:cNvSpPr/>
          <p:nvPr userDrawn="1"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6820C287-71E2-26B0-52B8-08D2617E12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9183949"/>
              </p:ext>
            </p:extLst>
          </p:nvPr>
        </p:nvGraphicFramePr>
        <p:xfrm>
          <a:off x="2953453" y="2481830"/>
          <a:ext cx="14923730" cy="68610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2752888">
                  <a:extLst>
                    <a:ext uri="{9D8B030D-6E8A-4147-A177-3AD203B41FA5}">
                      <a16:colId xmlns:a16="http://schemas.microsoft.com/office/drawing/2014/main" val="3258081113"/>
                    </a:ext>
                  </a:extLst>
                </a:gridCol>
                <a:gridCol w="12170842">
                  <a:extLst>
                    <a:ext uri="{9D8B030D-6E8A-4147-A177-3AD203B41FA5}">
                      <a16:colId xmlns:a16="http://schemas.microsoft.com/office/drawing/2014/main" val="2919220516"/>
                    </a:ext>
                  </a:extLst>
                </a:gridCol>
              </a:tblGrid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791026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28345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ore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22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034616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54711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C83014-28F8-0778-85B6-3476388BEF6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2D5D94D3-3EF5-B476-0419-17DC3905E82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61D94A61-D206-8096-EBF1-B843CDEC9FC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8C6AF4-C115-5DC9-EB29-B3709F434F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FC8545F-03E2-B3FE-D93D-A960154DF80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9C964E4D-5BA9-8440-B48B-EF63E7C63A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4876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9AAF9A-3A23-2AE3-1963-2D0189F5579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BD209068-DA41-AEE6-73A8-D5D7166FC0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CDA72FA-DF0B-04B4-5565-6C90361417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085" y="1609344"/>
            <a:ext cx="19321130" cy="7929103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40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1028700" indent="-57150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36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371600" indent="-45720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32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lang="en-US" altLang="ko-KR" sz="2800" dirty="0" smtClean="0">
                <a:solidFill>
                  <a:schemeClr val="bg1"/>
                </a:solidFill>
              </a:defRPr>
            </a:lvl4pPr>
            <a:lvl5pPr>
              <a:defRPr lang="ko-KR" altLang="en-US" sz="28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  <a:endParaRPr lang="en-US" altLang="ko-KR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F0445A0-C186-17ED-9551-41C3C16F1DA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38835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67728DAD-4F93-7CAD-7E51-4FA1EC1031C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BE76AA6-CED3-111B-2E06-764B17F5548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AA66AF9E-1AD8-B120-8982-168A6469C5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936589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7">
            <a:extLst>
              <a:ext uri="{FF2B5EF4-FFF2-40B4-BE49-F238E27FC236}">
                <a16:creationId xmlns:a16="http://schemas.microsoft.com/office/drawing/2014/main" id="{5F042D33-7A4D-4897-DB72-8C0609A35D2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9126437"/>
              </p:ext>
            </p:extLst>
          </p:nvPr>
        </p:nvGraphicFramePr>
        <p:xfrm>
          <a:off x="8041385" y="2323440"/>
          <a:ext cx="10671762" cy="7138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417">
                  <a:extLst>
                    <a:ext uri="{9D8B030D-6E8A-4147-A177-3AD203B41FA5}">
                      <a16:colId xmlns:a16="http://schemas.microsoft.com/office/drawing/2014/main" val="547145697"/>
                    </a:ext>
                  </a:extLst>
                </a:gridCol>
                <a:gridCol w="4121426">
                  <a:extLst>
                    <a:ext uri="{9D8B030D-6E8A-4147-A177-3AD203B41FA5}">
                      <a16:colId xmlns:a16="http://schemas.microsoft.com/office/drawing/2014/main" val="2134959090"/>
                    </a:ext>
                  </a:extLst>
                </a:gridCol>
                <a:gridCol w="4094919">
                  <a:extLst>
                    <a:ext uri="{9D8B030D-6E8A-4147-A177-3AD203B41FA5}">
                      <a16:colId xmlns:a16="http://schemas.microsoft.com/office/drawing/2014/main" val="1598500829"/>
                    </a:ext>
                  </a:extLst>
                </a:gridCol>
              </a:tblGrid>
              <a:tr h="822829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89374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57915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635859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357877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564692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61236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922320"/>
                  </a:ext>
                </a:extLst>
              </a:tr>
            </a:tbl>
          </a:graphicData>
        </a:graphic>
      </p:graphicFrame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A9CE8722-A847-C7CA-9ABF-0DDEF927D6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63017" y="2363131"/>
            <a:ext cx="5398428" cy="713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lvl1pPr marL="0" indent="0">
              <a:buNone/>
              <a:defRPr kumimoji="1" lang="en-US" altLang="ko-KR" sz="32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371600" indent="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6002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marL="457200" lvl="0" indent="-457200" defTabSz="45720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설명을 적어주세요</a:t>
            </a:r>
            <a:r>
              <a:rPr kumimoji="1" lang="en-US" altLang="ko-KR" dirty="0"/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75BA00-6E10-DC80-F802-FF6CCD82F79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D3DC0EEC-2B96-C880-7BBB-4E20FDBF82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F6FC9F1-4FFC-E180-DAFB-80252BD8AE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7A8481-CF93-B534-2587-21B619BCB2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823AEFF-3AFA-5ECC-E8B4-9D046FFCBFA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20B79CFF-5C44-227E-EDC4-205014F0BF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5353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75BA00-6E10-DC80-F802-FF6CCD82F79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D3DC0EEC-2B96-C880-7BBB-4E20FDBF82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F6FC9F1-4FFC-E180-DAFB-80252BD8AE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7A8481-CF93-B534-2587-21B619BCB2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823AEFF-3AFA-5ECC-E8B4-9D046FFCBFA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20B79CFF-5C44-227E-EDC4-205014F0BF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666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9AAF9A-3A23-2AE3-1963-2D0189F5579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F0445A0-C186-17ED-9551-41C3C16F1DA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67728DAD-4F93-7CAD-7E51-4FA1EC1031C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BE76AA6-CED3-111B-2E06-764B17F5548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AA66AF9E-1AD8-B120-8982-168A6469C5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13B1FF00-038B-7051-2948-4283EC70A2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93085" y="1609344"/>
            <a:ext cx="19321130" cy="7929103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1" lang="ko-KR" altLang="en-US" sz="3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dirty="0"/>
              <a:t>이미지</a:t>
            </a:r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7E9D3168-5135-34DF-A136-CCADA34724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8533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3A48946F-EAFB-5E65-E2FA-66B138BA325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B18FE80-2BB3-3E48-C9BE-2072CD8CC12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F3D0144-3B00-2311-519E-0E595641206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3A96C6D1-6403-AC03-9253-0F626F3FB0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99CABF96-197C-2663-F262-CE1EE27C19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5" y="7707044"/>
            <a:ext cx="19321130" cy="18314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7" name="그림 개체 틀 4">
            <a:extLst>
              <a:ext uri="{FF2B5EF4-FFF2-40B4-BE49-F238E27FC236}">
                <a16:creationId xmlns:a16="http://schemas.microsoft.com/office/drawing/2014/main" id="{426EDDBB-D9A8-B8AE-135A-98BC1C2E884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93085" y="1589283"/>
            <a:ext cx="19321130" cy="5978165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1" lang="ko-KR" altLang="en-US" sz="3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dirty="0"/>
              <a:t>이미지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6898C5-ABA9-D580-1FEF-7F2A51CD8C0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C94E4EDA-BA5D-D5F7-6AC6-2746F0EFB5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553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25399B35-E50A-3AF1-A20F-9E08ED306B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91147" y="1609344"/>
            <a:ext cx="6323067" cy="792910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64493D6-1E97-9925-C19C-08A12AC883B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93085" y="1609344"/>
            <a:ext cx="12698259" cy="7929103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1" lang="ko-KR" altLang="en-US" sz="3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dirty="0"/>
              <a:t>이미지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527E295F-C0A2-2BCD-10F7-5750F0B67B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F70E90D-D72C-3F60-609F-2B35F24362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C4ED9E7E-945A-D16F-EAAF-1983C29EE55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6007EE3D-7E96-D8A7-40B0-72548C7A5F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130E3D3-7BE0-1387-1876-0C8747C3A17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6398588C-94C7-EEEB-BF81-8B01752573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362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DC5DF0F7-75F4-CACA-46F0-B814EB2C1E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3085" y="1609345"/>
            <a:ext cx="6159963" cy="79188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ore-KR" altLang="en-US" dirty="0"/>
              <a:t>이미지를</a:t>
            </a:r>
            <a:r>
              <a:rPr kumimoji="1" lang="ko-KR" altLang="en-US" dirty="0"/>
              <a:t> 넣어주세요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5873C294-F4B0-C655-6F2B-8A4DC6E1AA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27713" y="3715473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36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56442BC7-8A8C-4EDD-E555-46CADBF0FF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27713" y="5824723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14A08E33-F363-D808-9FA5-88C561F0A7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27713" y="7933972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C4F12C03-BA8F-129B-EA25-17884577D17B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5AF530CF-5C85-B378-4FDB-CFBE2B0347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F810817-1D69-9E0D-94C6-23EBA8E5D3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E6808EF8-8DEC-8F43-B110-60310D2CD12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4905755-6EDC-C48E-8970-AAC7489D31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A3218843-1B04-15E4-033F-12DC67BBEA3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BFF93E1B-232E-F5DB-DB0C-0733AC72B8C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427713" y="1606223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36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377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0D08BAE8-6D0F-D3E0-1A12-BEF763D4FE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6" y="3858872"/>
            <a:ext cx="19321130" cy="56996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ore-KR" altLang="en-US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구체적인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23BA806B-EA25-6C5F-5E2E-9BE7924EC5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086" y="1589283"/>
            <a:ext cx="19321130" cy="203678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요약</a:t>
            </a:r>
            <a:r>
              <a:rPr kumimoji="1" lang="ko-KR" altLang="en-US" dirty="0"/>
              <a:t> 문장을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2F08C86-F396-07D3-3C5B-176D43A18D69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3A7CD29F-A324-F925-89FB-2D336147398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83CFE2A-7624-1C1D-751B-DB8ACFE9ED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B1D5A6AE-84B5-47BC-185B-E036F62B51E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B99A3F1C-3655-8C3B-AAB7-7ABF9294F5F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E56DC5B3-84B8-4043-343A-0465563716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6430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37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41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40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8.xml"/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ko-KR" altLang="en-US" sz="2400" b="0" i="0" smtClean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F836E928-431D-4CFA-A0D8-446B24F9C130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1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09" r:id="rId3"/>
  </p:sldLayoutIdLst>
  <p:hf hdr="0" ftr="0" dt="0"/>
  <p:txStyles>
    <p:titleStyle>
      <a:lvl1pPr algn="l" defTabSz="1523025" rtl="0" eaLnBrk="1" latinLnBrk="0" hangingPunct="1">
        <a:lnSpc>
          <a:spcPct val="90000"/>
        </a:lnSpc>
        <a:spcBef>
          <a:spcPct val="0"/>
        </a:spcBef>
        <a:buNone/>
        <a:defRPr lang="ko-KR" altLang="en-US" sz="4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756" indent="-380756" algn="l" defTabSz="1523025" rtl="0" eaLnBrk="1" latinLnBrk="0" hangingPunct="1">
        <a:lnSpc>
          <a:spcPct val="90000"/>
        </a:lnSpc>
        <a:spcBef>
          <a:spcPts val="1666"/>
        </a:spcBef>
        <a:buFont typeface="Arial" panose="020B0604020202020204" pitchFamily="34" charset="0"/>
        <a:buChar char="•"/>
        <a:defRPr lang="ko-KR" altLang="en-US" sz="3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1142268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903781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2665293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3426805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4188318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6pPr>
      <a:lvl7pPr marL="4949830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7pPr>
      <a:lvl8pPr marL="5711342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8pPr>
      <a:lvl9pPr marL="6472855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1pPr>
      <a:lvl2pPr marL="761512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25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284537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4pPr>
      <a:lvl5pPr marL="3046049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5pPr>
      <a:lvl6pPr marL="3807562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6pPr>
      <a:lvl7pPr marL="4569074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7pPr>
      <a:lvl8pPr marL="5330586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8pPr>
      <a:lvl9pPr marL="6092099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0" userDrawn="1">
          <p15:clr>
            <a:srgbClr val="F26B43"/>
          </p15:clr>
        </p15:guide>
        <p15:guide id="2" pos="63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D9896C-4A29-7B05-9985-9ABE103FDC20}"/>
              </a:ext>
            </a:extLst>
          </p:cNvPr>
          <p:cNvSpPr/>
          <p:nvPr userDrawn="1"/>
        </p:nvSpPr>
        <p:spPr>
          <a:xfrm>
            <a:off x="0" y="426720"/>
            <a:ext cx="20307300" cy="1143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341BDE-8396-836F-D9BB-F9080C380432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30"/>
            <a:ext cx="20307300" cy="119516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5AFBE-CC12-9B9E-DEDA-4C05BA289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ko-KR" sz="2800" b="0" i="0" smtClean="0">
                <a:solidFill>
                  <a:srgbClr val="C6B3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79D80AA2-BF2B-4BF7-AAF8-053A18DCD164}" type="slidenum">
              <a:rPr lang="en-US" altLang="ko-Kore-KR"/>
              <a:pPr/>
              <a:t>‹#›</a:t>
            </a:fld>
            <a:endParaRPr lang="ko-Kore-KR" altLang="en-US"/>
          </a:p>
        </p:txBody>
      </p:sp>
      <p:pic>
        <p:nvPicPr>
          <p:cNvPr id="8" name="그림 7" descr="스크린샷, 그래픽, 다채로움, 보라색이(가) 표시된 사진&#10;&#10;자동 생성된 설명">
            <a:extLst>
              <a:ext uri="{FF2B5EF4-FFF2-40B4-BE49-F238E27FC236}">
                <a16:creationId xmlns:a16="http://schemas.microsoft.com/office/drawing/2014/main" id="{59CCC2DD-9638-7AEF-F137-6C6B809C38AB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7" y="196443"/>
            <a:ext cx="864988" cy="8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4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805" r:id="rId2"/>
    <p:sldLayoutId id="2147483804" r:id="rId3"/>
    <p:sldLayoutId id="2147483803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8" r:id="rId11"/>
    <p:sldLayoutId id="2147483699" r:id="rId12"/>
    <p:sldLayoutId id="2147483706" r:id="rId13"/>
    <p:sldLayoutId id="2147483690" r:id="rId14"/>
    <p:sldLayoutId id="2147483689" r:id="rId15"/>
    <p:sldLayoutId id="2147483692" r:id="rId16"/>
    <p:sldLayoutId id="2147483691" r:id="rId17"/>
    <p:sldLayoutId id="2147483676" r:id="rId18"/>
    <p:sldLayoutId id="2147483685" r:id="rId19"/>
    <p:sldLayoutId id="2147483698" r:id="rId20"/>
    <p:sldLayoutId id="2147483683" r:id="rId21"/>
    <p:sldLayoutId id="2147483744" r:id="rId22"/>
    <p:sldLayoutId id="2147483746" r:id="rId23"/>
    <p:sldLayoutId id="2147483747" r:id="rId24"/>
    <p:sldLayoutId id="2147483749" r:id="rId25"/>
    <p:sldLayoutId id="2147483750" r:id="rId26"/>
    <p:sldLayoutId id="2147483684" r:id="rId27"/>
    <p:sldLayoutId id="2147483693" r:id="rId28"/>
    <p:sldLayoutId id="2147483751" r:id="rId29"/>
    <p:sldLayoutId id="2147483696" r:id="rId30"/>
    <p:sldLayoutId id="2147483697" r:id="rId31"/>
    <p:sldLayoutId id="2147483752" r:id="rId32"/>
    <p:sldLayoutId id="2147483700" r:id="rId33"/>
    <p:sldLayoutId id="2147483701" r:id="rId34"/>
    <p:sldLayoutId id="2147483702" r:id="rId35"/>
    <p:sldLayoutId id="2147483704" r:id="rId36"/>
    <p:sldLayoutId id="2147483705" r:id="rId37"/>
    <p:sldLayoutId id="2147483806" r:id="rId3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23728B-6E89-4372-66DA-63594C38C7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en-US" dirty="0"/>
              <a:t>AI Agent </a:t>
            </a:r>
            <a:r>
              <a:rPr kumimoji="1" lang="ko-KR" altLang="en-US"/>
              <a:t>과정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17E273-5AC7-FAE5-2465-8E30F7A340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ore-KR" altLang="en-US">
              <a:solidFill>
                <a:srgbClr val="FFFFFF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3816DE-5C40-9E8D-0A5B-FA1D85BBC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en-US" dirty="0"/>
              <a:t>Agent </a:t>
            </a:r>
            <a:r>
              <a:rPr kumimoji="1" lang="ko-KR" altLang="en-US" dirty="0"/>
              <a:t>기초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4589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F86BE26-3E6A-C08B-B72C-E70C4370572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F8BB51-DAB2-ABA4-ACE5-C50F0AA35E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RAG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정적으로 미리 처리된 데이터베이스로부터 정보를 검색하고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결과를 답변에 통합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이는 쿼리가 복잡하거나 모호하거나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다단계 추론이 필요한 경우 어려움이 있음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AI Agent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주변 환경을 인식하고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정보를 처리하고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결정을 내리고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목표를 달성하기 위해 행동하는 소프트웨어 기반 시스템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이용자의 지시를 이해하여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적절한 도구를 선택하고 절차를 수행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외부 도구</a:t>
            </a:r>
            <a:r>
              <a:rPr kumimoji="1" lang="en-US" altLang="ko-KR" dirty="0"/>
              <a:t>(Tool) </a:t>
            </a:r>
            <a:r>
              <a:rPr kumimoji="1" lang="ko-KR" altLang="en-US" dirty="0"/>
              <a:t>사용</a:t>
            </a:r>
            <a:r>
              <a:rPr kumimoji="1" lang="en-US" altLang="ko-KR" dirty="0"/>
              <a:t>, API </a:t>
            </a:r>
            <a:r>
              <a:rPr kumimoji="1" lang="ko-KR" altLang="en-US" dirty="0"/>
              <a:t>호출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복잡한 워크플로우 실행 등 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63CEEC-73B4-5B6B-FD31-5C7D0E5C29B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 + Agent = Agentic RAG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D643CA-5883-EDEB-DC51-9E15DF9742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DBF2EE-31B1-89EF-0528-FCC52441782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EE51357-6271-B763-2BD8-171A3731121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6891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7B6CB-E049-9E69-2027-2132F63FD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E3968B-1DE3-DCD9-6D11-A2C04EF457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https://levelup.gitconnected.com/rag-is-smart-but-agentic-rag-with-langgraph-is-smarter-a-practical-guide-ac2a3b0bc3bc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C5500-9E51-9628-2532-35B98B4440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Agentic RAG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기존 </a:t>
            </a:r>
            <a:r>
              <a:rPr kumimoji="1" lang="en-US" altLang="ko-KR" dirty="0"/>
              <a:t>RAG</a:t>
            </a:r>
            <a:r>
              <a:rPr kumimoji="1" lang="ko-KR" altLang="en-US" dirty="0"/>
              <a:t>를 기반으로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동적으로 작업을 실행할 수 있는 자율적인 의사 결정 주체인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를 도입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Agent</a:t>
            </a:r>
            <a:r>
              <a:rPr kumimoji="1" lang="ko-KR" altLang="en-US" dirty="0"/>
              <a:t>는 질문을 분해하고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어떤 도구를 호출할지 결정한 뒤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검색과 추론 단계를 조율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검색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추론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평가 등 하위 작업을 전문으로 하는 여러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가 서로 상호작용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작업을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들에게 분산시키고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오케스트레이터가</a:t>
            </a:r>
            <a:r>
              <a:rPr kumimoji="1" lang="ko-KR" altLang="en-US" dirty="0"/>
              <a:t> 조율하여 검색과 추론을 가속하면서 정확도 유지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Evaluator</a:t>
            </a:r>
            <a:r>
              <a:rPr kumimoji="1" lang="ko-KR" altLang="en-US" dirty="0"/>
              <a:t>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는 생성된 답변의 품질을 검사하고</a:t>
            </a:r>
            <a:r>
              <a:rPr kumimoji="1" lang="en-US" altLang="ko-KR" dirty="0"/>
              <a:t>, Optimizer</a:t>
            </a:r>
            <a:r>
              <a:rPr kumimoji="1" lang="ko-KR" altLang="en-US" dirty="0"/>
              <a:t>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는 필요한 경우 계획 수정 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06DF5D-F800-C3AB-2F24-7A9092C93C3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 + Agent = Agentic RAG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84E4E6-B668-58DC-0EE0-CC72826FDE7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DB0B1C-167E-709C-36C0-62EFD6CE8AE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21D72E5-DFFC-7857-0E98-87F27654B99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BA34A8-C83C-4288-04BF-CA82C6295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034" y="7018327"/>
            <a:ext cx="4979231" cy="359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11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4FE4-3176-70FD-C914-073176E31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DF605C-665D-1FDF-94A7-25AFB275D02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https://medium.com/@vipra_singh/ai-agents-agentic-rag-part-10-f1f7d6d5c8a9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8D3271-BF53-6F0D-99AE-179C336F7D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27D8A4-BA20-ABB8-E265-4364226E6AD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 + Agent = Agentic RAG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B47083-AF2A-4ECF-5144-D7A36ED45B5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3A9F1EF-9157-147C-2BD8-FCAE094DB8D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074005-3514-CC57-80D9-177D9417959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8585E1-90CD-6F73-BB56-01DE44786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2"/>
          <a:stretch>
            <a:fillRect/>
          </a:stretch>
        </p:blipFill>
        <p:spPr bwMode="auto">
          <a:xfrm>
            <a:off x="645485" y="3100383"/>
            <a:ext cx="8689508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340ADD-35F3-850C-1DBA-FE2FBAAE3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00" b="-1"/>
          <a:stretch>
            <a:fillRect/>
          </a:stretch>
        </p:blipFill>
        <p:spPr bwMode="auto">
          <a:xfrm>
            <a:off x="9931400" y="3100383"/>
            <a:ext cx="97409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55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8955A-EACE-2232-FA33-1743A2F2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838D9DF-36BB-1481-8B73-07682E04B35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https://arxiv.org/pdf/2501.09136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E7B2DE-25D8-5837-E931-5CDB5856C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DE1CEA-5E32-E25B-C568-BA60AEAF4C1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 + Agent = Agentic RAG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D24968-FF25-2293-82AC-1C2E9E7CA09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D56922-7868-6AC7-D245-83A4B12C4A5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0EB115-109B-EF05-7F93-1711242AA58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7E204-601E-CB3F-576F-B7F88AAD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584" y="1569462"/>
            <a:ext cx="10730132" cy="904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31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05D43-4767-2897-A17F-0BB54E71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CF9BF5-597F-9DFB-AF45-E480F98197B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능동적 쿼리 요청 분석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쿼리가 </a:t>
            </a:r>
            <a:r>
              <a:rPr kumimoji="1" lang="en-US" altLang="ko-KR" dirty="0"/>
              <a:t>AI Agent</a:t>
            </a:r>
            <a:r>
              <a:rPr kumimoji="1" lang="ko-KR" altLang="en-US" dirty="0"/>
              <a:t>에게 전달되면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해당 쿼리의 의도와 맥락 해석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메모리 및 전략 수립 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세션</a:t>
            </a:r>
            <a:r>
              <a:rPr kumimoji="1" lang="en-US" altLang="ko-KR" dirty="0"/>
              <a:t>)</a:t>
            </a:r>
            <a:r>
              <a:rPr kumimoji="1" lang="ko-KR" altLang="en-US" dirty="0"/>
              <a:t> 및 장기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과거 기록</a:t>
            </a:r>
            <a:r>
              <a:rPr kumimoji="1" lang="en-US" altLang="ko-KR" dirty="0"/>
              <a:t>) </a:t>
            </a:r>
            <a:r>
              <a:rPr kumimoji="1" lang="ko-KR" altLang="en-US" dirty="0"/>
              <a:t>메모리를 활용해 맥락 추적 후 동적인 검색 및 추론 전략 수립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도구 선택 및 데이터 수집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벡터 검색</a:t>
            </a:r>
            <a:r>
              <a:rPr kumimoji="1" lang="en-US" altLang="ko-KR" dirty="0"/>
              <a:t>, API </a:t>
            </a:r>
            <a:r>
              <a:rPr kumimoji="1" lang="ko-KR" altLang="en-US" dirty="0"/>
              <a:t>커넥터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다른 </a:t>
            </a:r>
            <a:r>
              <a:rPr kumimoji="1" lang="en-US" altLang="ko-KR" dirty="0"/>
              <a:t>Agent </a:t>
            </a:r>
            <a:r>
              <a:rPr kumimoji="1" lang="ko-KR" altLang="en-US" dirty="0"/>
              <a:t>같은 도구들을 선택하고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관련된 지식 베이스로부터 데이터 검색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프롬프트 구성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검색 데이터와 원래의 쿼리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시스템 프롬프트를 합쳐 최종 프롬프트를 구성하여 </a:t>
            </a:r>
            <a:r>
              <a:rPr kumimoji="1" lang="en-US" altLang="ko-KR" dirty="0"/>
              <a:t>LLM</a:t>
            </a:r>
            <a:r>
              <a:rPr kumimoji="1" lang="ko-KR" altLang="en-US" dirty="0"/>
              <a:t>에게 전달   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LLM </a:t>
            </a:r>
            <a:r>
              <a:rPr kumimoji="1" lang="ko-KR" altLang="en-US" dirty="0"/>
              <a:t>응답 생성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LLM</a:t>
            </a:r>
            <a:r>
              <a:rPr kumimoji="1" lang="ko-KR" altLang="en-US" dirty="0"/>
              <a:t>은 최적화되고 맥락이 부여된 프롬프트를 처리하여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신뢰도 높은 응답을 생성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19425D7-9833-2451-AECE-1ED56CB895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6D7D0A-9A88-D34F-7159-FA44351ACC2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Agentic RAG </a:t>
            </a:r>
            <a:r>
              <a:rPr kumimoji="1" lang="ko-KR" altLang="en-US" dirty="0"/>
              <a:t>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24AE23-7410-EDF6-6A03-7840006E44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C60B54F-C356-F0ED-EFF6-2DC800985F1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30480A4-4041-84FF-6CA0-C988855EE5F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5045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94F5-5160-0F01-F575-1CBDF3AF2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9F737-D761-BE2A-2708-05C2D4157C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Single-Agent Agentic RAG : Router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단일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가 전체 검색과 생성 과정 제어하므로 </a:t>
            </a:r>
            <a:r>
              <a:rPr lang="ko-KR" altLang="en-US" dirty="0"/>
              <a:t>아키텍처 설계</a:t>
            </a:r>
            <a:r>
              <a:rPr lang="en-US" altLang="ko-KR" dirty="0"/>
              <a:t>, </a:t>
            </a:r>
            <a:r>
              <a:rPr lang="ko-KR" altLang="en-US" dirty="0"/>
              <a:t>구현 및 유지 관리가 간편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간소화된 시스템으로 도구나 데이터 소스가 제한된 환경에 특히 효과적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순차적 추론이 필요한 작업에 적합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B081082-4FB2-335A-9991-BF03501AA4F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https://arxiv.org/pdf/2501.09136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BD0A3-EB81-5426-AC66-BF82720FAB9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Agentic RAG </a:t>
            </a:r>
            <a:r>
              <a:rPr kumimoji="1" lang="ko-KR" altLang="en-US" dirty="0"/>
              <a:t>종류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DDE345-B0E5-0621-2560-653507CF4D5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22B3096-4101-7052-893E-7FCB20BDEB9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9268F52-1B44-685A-4011-1FCB013E432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4F4188-65A1-A100-E7B7-12F52838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59" y="6191124"/>
            <a:ext cx="1143159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35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0B51A-9B1F-5882-D98A-950C2E17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F8FB90-1A87-C328-BE7F-670383D03C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Multi-Agent Agentic RAG Systems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여러 에이전트가 검색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계획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작성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평가 등 전문 역할을 나누어 협업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협력과 경쟁을 통해 답변의 품질을 높이고 환각을 줄일 수 있으나</a:t>
            </a:r>
            <a:r>
              <a:rPr kumimoji="1" lang="en-US" altLang="ko-KR" dirty="0"/>
              <a:t>, 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조정 및 통신 오버헤드로 효율이 떨어질 수 있음 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E2A5EBB-578B-99E0-96F7-AA0EAB9E982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https://arxiv.org/pdf/2501.09136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A0B30A-AEF4-2DAE-B250-40FB595C3BB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Agentic RAG </a:t>
            </a:r>
            <a:r>
              <a:rPr kumimoji="1" lang="ko-KR" altLang="en-US" dirty="0"/>
              <a:t>종류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6F60CC-F55F-4ACF-4E76-8C574D8AA8A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0796C4B-9B49-F2B4-9D53-E7AA4B80C00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C8EBE4B-8441-0731-187B-A53F32CE3E1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C6D84C-910E-6C79-7DD2-58DCED05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93" y="5715000"/>
            <a:ext cx="9643914" cy="5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7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DC816-3A7B-4B4C-D961-ED3C0553C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15A35-92D8-70F7-453B-A50128BF33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Hierarchical Agentic RAG Systems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계층형 구조는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를 여러 층으로 조직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상위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가 작업을 계획하고 하위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에게 하위 작업을 위임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긴 문서 요약이나 지식 베이스 구축 같은 복잡한 워크플로우 지원 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59C5321-E5C5-F445-F418-A1989993B01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https://arxiv.org/pdf/2501.09136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0CBF2E-FC30-3AC5-99FD-EF791D094E5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Agentic RAG </a:t>
            </a:r>
            <a:r>
              <a:rPr kumimoji="1" lang="ko-KR" altLang="en-US" dirty="0"/>
              <a:t>종류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A5D941-CD8C-07BF-E0AC-76864255974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33127A-AF53-F9B7-BD4D-5F90587D593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12BF3FA-2641-9CCC-0CA9-00B0BEF8AB4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5842D0-CCAA-F549-378A-54ECFA22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36" y="5537200"/>
            <a:ext cx="10953228" cy="510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8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B984-C4D1-227E-0C22-117EA41A3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B462DA-3711-DE29-3214-0F1C2BAEC60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Hierarchical Agentic RAG Systems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계층형 구조는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를 여러 층으로 조직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상위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가 작업을 계획하고 하위 </a:t>
            </a:r>
            <a:r>
              <a:rPr kumimoji="1" lang="en-US" altLang="ko-KR" dirty="0"/>
              <a:t>Agent</a:t>
            </a:r>
            <a:r>
              <a:rPr kumimoji="1" lang="ko-KR" altLang="en-US" dirty="0"/>
              <a:t>에게 하위 작업을 위임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긴 문서 요약이나 지식 베이스 구축 같은 복잡한 워크플로우 지원 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C613051-BAB4-E9AA-8AE6-439A9767DA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https://arxiv.org/pdf/2501.09136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A8A727-2FA4-F692-0DE7-871519886F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Agentic RAG </a:t>
            </a:r>
            <a:r>
              <a:rPr kumimoji="1" lang="ko-KR" altLang="en-US" dirty="0"/>
              <a:t>종류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472A8-2E0D-8111-BB35-55659E8AC91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F546BCE-CC42-D2EC-1D94-A11E0E0F2C8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4EC6BFA-4B62-FCDC-48D3-854A7CFF5B3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DE6896-5221-9380-F1CA-D97E96897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36" y="5537200"/>
            <a:ext cx="10953228" cy="510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38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9B429-2675-E2B1-CC8F-35425A4DE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0FF4EE-2725-6F98-CFEC-8D68FA3F4A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Agentic Corrective RAG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검색 문서에 대한 </a:t>
            </a:r>
            <a:r>
              <a:rPr kumimoji="1" lang="en-US" altLang="ko-KR" dirty="0"/>
              <a:t>self-reflection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self-grading</a:t>
            </a:r>
            <a:r>
              <a:rPr kumimoji="1" lang="ko-KR" altLang="en-US" dirty="0"/>
              <a:t>을 포함하는 </a:t>
            </a:r>
            <a:r>
              <a:rPr kumimoji="1" lang="en-US" altLang="ko-KR" dirty="0"/>
              <a:t>RAG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검색 결과를 반복적으로 개선하고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피드백 루프를 도입하여 문서 활용도와 응답 품질 향상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검색된 문서를 평가하고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관련성이 낮은 문서는 시정 조치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쿼리 정제 에이전트가 검색 성능을 개선하고 더 나은 응답 생성을 위해 쿼리 재작성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2D2241-47E9-B9E8-9F21-006CAF915B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https://medium.com/@mohitbasantani1987/agentic-rag-vs-corrective-rag-the-battle-for-smarter-ai-retrieval-systems-7d9076309fb0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23FD5F-C706-2372-0A1A-47621707719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Agentic RAG </a:t>
            </a:r>
            <a:r>
              <a:rPr kumimoji="1" lang="ko-KR" altLang="en-US" dirty="0"/>
              <a:t>종류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76A6A-516A-CC7D-8776-3462A99D71B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47D1F78-FA2C-8B37-89C0-3C090F8EA8F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05ECA0B-50A8-756A-D086-ED192274C67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7952A6C-2002-75B7-94B1-9E6BD41D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120" y="6436133"/>
            <a:ext cx="9145059" cy="391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1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2232A0-E1F2-E9A7-0902-357E54A92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Agent </a:t>
            </a:r>
            <a:r>
              <a:rPr kumimoji="1" lang="ko-KR" altLang="en-US" dirty="0"/>
              <a:t>기초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39C92-2A3F-79E6-01F3-EA288F33C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ko-KR" dirty="0"/>
              <a:t>AI Agent </a:t>
            </a:r>
            <a:r>
              <a:rPr kumimoji="1" lang="ko-KR" altLang="en-US" dirty="0"/>
              <a:t>개요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en-US" altLang="ko-KR" dirty="0"/>
              <a:t>Tool</a:t>
            </a:r>
            <a:r>
              <a:rPr kumimoji="1" lang="ko-KR" altLang="en-US" dirty="0"/>
              <a:t>의 개념과 설계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다양한 문서 처리 </a:t>
            </a:r>
            <a:r>
              <a:rPr kumimoji="1" lang="en-US" altLang="ko-KR" dirty="0"/>
              <a:t>Tool </a:t>
            </a:r>
            <a:r>
              <a:rPr kumimoji="1"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652850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A549B-B2CE-1E64-42FE-5256F1E7A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CD5BE8-796C-36AB-7667-37DFEB3D3B3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Adaptive Agentic RAG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(1) </a:t>
            </a:r>
            <a:r>
              <a:rPr kumimoji="1" lang="ko-KR" altLang="en-US" dirty="0"/>
              <a:t>쿼리 분석과 </a:t>
            </a:r>
            <a:r>
              <a:rPr kumimoji="1" lang="en-US" altLang="ko-KR" dirty="0"/>
              <a:t>(2) active/self-corrective RAG</a:t>
            </a:r>
            <a:r>
              <a:rPr kumimoji="1" lang="ko-KR" altLang="en-US" dirty="0"/>
              <a:t>를 결합한 </a:t>
            </a:r>
            <a:r>
              <a:rPr kumimoji="1" lang="en-US" altLang="ko-KR" dirty="0"/>
              <a:t>RAG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쿼리를 복잡도에 따라 분류하는 분류기를 도입하여 적절한 검색 전략 선택하고 필요할 때 검색 반복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각 쿼리에 대한 검색 프로세스를 맞춤 설정하여 효율성과 정확성을 향상시키는 것이 목표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단순한 질의에는 불필요한 검색을 피하고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복잡한 질의에는 다단계 검색을 수행하도록 함 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E818370-52D9-C123-570B-58A1183DE79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https://langchain-ai.github.io/langgraph/tutorials/rag/langgraph_adaptive_rag/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27D552-1DE0-DE42-E405-7963C99657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Agentic RAG </a:t>
            </a:r>
            <a:r>
              <a:rPr kumimoji="1" lang="ko-KR" altLang="en-US" dirty="0"/>
              <a:t>종류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4FDD70-B8D8-FB61-C6A3-B8D0A7494CC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CB0BC7-17EE-E895-A6D7-0151A5AE05B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3E6D58-24BA-9648-28B4-129356F7C87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03E27C8-2850-8F06-C694-F65E489EF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942" y="6296219"/>
            <a:ext cx="7997415" cy="419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62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782378E-589F-260B-A29F-97D6E34A0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3. </a:t>
            </a:r>
            <a:r>
              <a:rPr kumimoji="1" lang="ko-KR" altLang="en-US" dirty="0"/>
              <a:t>다양한 문서 </a:t>
            </a:r>
            <a:r>
              <a:rPr kumimoji="1" lang="ko-KR" altLang="en-US"/>
              <a:t>처리 </a:t>
            </a:r>
            <a:r>
              <a:rPr kumimoji="1" lang="en-US" altLang="ko-KR"/>
              <a:t>Tool </a:t>
            </a:r>
            <a:r>
              <a:rPr kumimoji="1" lang="ko-KR" altLang="en-US"/>
              <a:t>구현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6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2F893-A1CC-F3AE-98AC-EC526CB6E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2743C1-9A34-6734-301D-F65F14B937A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https://www.pecan.ai/blog/what-is-structured-data/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8B375D-99D1-D355-BE6E-56D4026685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9875D7-0C3D-0D85-39C6-133A8449062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정형 데이터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비정형 데이터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A43F3C-2927-84C5-43A4-EA9A05BB9D3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B5576E3-A841-68EA-4265-66E2066A746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EA13DDD-0685-3120-3F14-DACD197DF65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50" name="Picture 2" descr="Comparison of structured and unstructured data   ">
            <a:extLst>
              <a:ext uri="{FF2B5EF4-FFF2-40B4-BE49-F238E27FC236}">
                <a16:creationId xmlns:a16="http://schemas.microsoft.com/office/drawing/2014/main" id="{285C852A-A5BC-D6AD-B981-E180B8513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842" y="2084155"/>
            <a:ext cx="14219616" cy="792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4FB05-3841-0A30-AE39-B667F736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5EEC88C-2271-2018-B8AE-1246B60D69D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8B872A-A1AA-3E30-0DDF-6D6F7E39F0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정형 데이터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숫자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짧은 텍스트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날짜와 같은 불연속적 데이터로 구성되어 테이블로 구조화된 데이터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비정형 데이터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미리 정의된 형식이 없고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규모가 큼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이메일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텍스트 문서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소셜 미디어 게시물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녹취록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이미지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비디오</a:t>
            </a:r>
            <a:r>
              <a:rPr kumimoji="1" lang="en-US" altLang="ko-KR" dirty="0"/>
              <a:t>, pdf </a:t>
            </a:r>
            <a:r>
              <a:rPr kumimoji="1" lang="ko-KR" altLang="en-US" dirty="0"/>
              <a:t>등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07A2DE-7CEE-9550-6C4D-F17E6AECCF4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비정형 데이터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2C44A3-8B76-F830-0294-51902EE9872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137A90C-E330-C589-20A4-7A8D7B14DED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9CF8365-5177-8310-BCCA-24AA0C8AF1C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793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81394-DE0C-B916-0E57-B65309982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C01B54-360D-2DB0-C940-CDEE4A17D6D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https://edgedelta.com/company/blog/what-percentage-of-data-is-unstructured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43854A-D078-0001-347A-48E342E1FF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기업에서 생산하는 모든 데이터의 </a:t>
            </a:r>
            <a:r>
              <a:rPr kumimoji="1" lang="en-US" altLang="ko-KR" dirty="0"/>
              <a:t>90% </a:t>
            </a:r>
            <a:r>
              <a:rPr kumimoji="1" lang="ko-KR" altLang="en-US" dirty="0"/>
              <a:t>차지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43A0D5-B473-3E60-2145-46561932302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비정형 데이터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02F548-00DF-6A69-0CC3-9810A7FABE9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28B9DA2-A88D-B92A-0BF1-AB050EB01B7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04A0877-648E-D65B-BBC6-69A9F7FEC60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0C567B-54E7-865D-B723-F2315DC8F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57" y="3291840"/>
            <a:ext cx="11476186" cy="709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95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BEFF0-83CB-FE27-9652-00026DC9A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5C23ED6-AD1C-76C8-C3A3-3C749C530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C3D03-3BFD-B363-B760-A8BD7841F3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장점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유연성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원본 그대로 저장되어 필요에 따라 다양한 방식으로 해석하고 활용됨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하나의 텍스트 문서를 가지고 감정 분석</a:t>
            </a:r>
            <a:r>
              <a:rPr kumimoji="1" lang="en-US" altLang="ko-KR" dirty="0"/>
              <a:t>, </a:t>
            </a:r>
            <a:r>
              <a:rPr kumimoji="1" lang="ko-KR" altLang="en-US" dirty="0"/>
              <a:t>키워드 추출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번역 등 여러 목적으로 사용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빠른 축적 속도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디지털 시대에 텍스트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이미지 같은 비정형 데이터 콘텐츠가 폭발적으로 증가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정형 데이터의 </a:t>
            </a:r>
            <a:r>
              <a:rPr kumimoji="1" lang="en-US" altLang="ko-KR" dirty="0"/>
              <a:t>3</a:t>
            </a:r>
            <a:r>
              <a:rPr kumimoji="1" lang="ko-KR" altLang="en-US" dirty="0"/>
              <a:t>배의 속도로 증가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쉽고 저렴한 저장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클라우드 스토리지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 레이크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분산 파일 시스템 등 다양한 저장 옵션이 있음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사용한 만큼 비용을 지불하는 방식으로 경제적인 저장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B00C97-960C-35F9-9388-4F8A09E01E3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비정형 데이터 장단점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979048-F888-08FE-092B-8397121E11A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E2F5A51-5065-4CD6-13B5-648FAB7450A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25D6DA2-1D0C-67AD-CDA3-E318159E95F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233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10BA3-DE6E-D71C-B279-A33C2A91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282C52-90B8-62BA-E23A-7712756FB24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A0EE2-313A-EB7A-F2EF-B3606FDF062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단점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전문 지식의 필요성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비정형 데이터는 미리 정의된 구조가 없기 때문에 다루기 위해서는 기술적 전문성이 필요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텍스트 데이터 분석을 위한 자연어 처리 기술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로그 파일이나 센서 데이터 분석을 위한 시계열 분석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전문 툴의 필요성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en-US" altLang="ko-KR" dirty="0" err="1"/>
              <a:t>Exel</a:t>
            </a:r>
            <a:r>
              <a:rPr kumimoji="1" lang="ko-KR" altLang="en-US" dirty="0"/>
              <a:t>과 같은 전통적인 분석 도구는 비정형 데이터 처리에 부적합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en-US" altLang="ko-KR" dirty="0"/>
              <a:t>MongoDB, DynamoDB, Hadoop, Azure </a:t>
            </a:r>
            <a:r>
              <a:rPr kumimoji="1" lang="ko-KR" altLang="en-US" dirty="0"/>
              <a:t>등의 전문 플랫폼 사용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데이터 품질 관리의 복잡성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비정형 데이터는 일관된 형식이 없어서 같은 정보가 다양한 형태로 표현될 수 있음</a:t>
            </a:r>
            <a:endParaRPr kumimoji="1" lang="en-US" altLang="ko-KR" dirty="0"/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예를 들어 </a:t>
            </a:r>
            <a:r>
              <a:rPr kumimoji="1" lang="en-US" altLang="ko-KR" dirty="0"/>
              <a:t>“2024-01-01”, “1/1/24”, “January 1</a:t>
            </a:r>
            <a:r>
              <a:rPr kumimoji="1" lang="en-US" altLang="ko-KR" baseline="30000" dirty="0"/>
              <a:t>st</a:t>
            </a:r>
            <a:r>
              <a:rPr kumimoji="1" lang="en-US" altLang="ko-KR" dirty="0"/>
              <a:t>”</a:t>
            </a:r>
          </a:p>
          <a:p>
            <a:pPr lvl="2">
              <a:lnSpc>
                <a:spcPct val="150000"/>
              </a:lnSpc>
            </a:pPr>
            <a:r>
              <a:rPr kumimoji="1" lang="ko-KR" altLang="en-US" dirty="0"/>
              <a:t>따라서 </a:t>
            </a:r>
            <a:r>
              <a:rPr kumimoji="1" lang="ko-KR" altLang="en-US" dirty="0">
                <a:solidFill>
                  <a:srgbClr val="8F6CFF"/>
                </a:solidFill>
              </a:rPr>
              <a:t>각 데이터 마다 다른 정제 방법이 필요</a:t>
            </a:r>
            <a:r>
              <a:rPr kumimoji="1" lang="ko-KR" altLang="en-US" dirty="0"/>
              <a:t>하며 이 과정에서 중요한 정보가 손실 될 수 있음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B8591D-11DB-4B38-339C-A4CF50C0246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비정형 데이터 장단점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D18AAE-8765-9491-4752-E3A102955B5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58E7A11-6F7A-32F0-FB8D-49D84D8B914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7760EB9-2C7A-57F2-EF4E-0B789BE4195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190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17AAE-E4DF-4CCF-9237-643D54D66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027B08-1EF8-E33A-16E9-00B7FB6D5B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ko-KR" dirty="0"/>
              <a:t>https://www.informatica.com/blogs/how-no-code-rag-unlocks-the-power-of-unstructured-data-for-genAI.html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3CB1D8-B3CE-060F-50E5-13778D9CD5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여러가지 비정형 데이터를 정제하여 </a:t>
            </a:r>
            <a:r>
              <a:rPr kumimoji="1" lang="en-US" altLang="ko-KR" dirty="0"/>
              <a:t>RAG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 저장하여 사용 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F3F11A-5289-1832-1268-3D10C0F9138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비정형 데이터와 </a:t>
            </a:r>
            <a:r>
              <a:rPr kumimoji="1" lang="en-US" altLang="ko-KR" dirty="0"/>
              <a:t>RAG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55BB35-C59C-6928-AC65-1B6D51E8A30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37CC2B8-4D7F-2BAF-BCA6-3747D3FC71C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9EBFAD3-669A-2F36-BDFE-E4518D4C39F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F64E47-FFD1-2C04-F89A-03C7D5CA1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22" y="2805954"/>
            <a:ext cx="13977256" cy="754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864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아카데미 강의자료 테마글꼴">
      <a:majorFont>
        <a:latin typeface="Pretendard SemiBold"/>
        <a:ea typeface="Pretendard SemiBold"/>
        <a:cs typeface=""/>
      </a:majorFont>
      <a:minorFont>
        <a:latin typeface="Pretendard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용어설명 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아카데미 강의자료 테마글꼴">
      <a:majorFont>
        <a:latin typeface="Pretendard SemiBold"/>
        <a:ea typeface="Pretendard Semi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 algn="l">
          <a:defRPr sz="3800" b="1" i="0" dirty="0">
            <a:solidFill>
              <a:schemeClr val="bg1"/>
            </a:solidFill>
            <a:latin typeface="Elice DX Neolli OTF Bold" panose="020B0600000101010101" pitchFamily="34" charset="-127"/>
            <a:ea typeface="Elice DX Neolli OTF Bold" panose="020B0600000101010101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2893CFB3601F64489DE58F14401AB44" ma:contentTypeVersion="16" ma:contentTypeDescription="새 문서를 만듭니다." ma:contentTypeScope="" ma:versionID="da277b088255b636afd5b929daac22f6">
  <xsd:schema xmlns:xsd="http://www.w3.org/2001/XMLSchema" xmlns:xs="http://www.w3.org/2001/XMLSchema" xmlns:p="http://schemas.microsoft.com/office/2006/metadata/properties" xmlns:ns2="0d7b974b-ce1e-47ff-86d1-2f0013cccb8b" xmlns:ns3="a36c54a4-17bf-4246-b95e-6bb0fba7e80a" targetNamespace="http://schemas.microsoft.com/office/2006/metadata/properties" ma:root="true" ma:fieldsID="689fc3629461584204b03350f330a6aa" ns2:_="" ns3:_="">
    <xsd:import namespace="0d7b974b-ce1e-47ff-86d1-2f0013cccb8b"/>
    <xsd:import namespace="a36c54a4-17bf-4246-b95e-6bb0fba7e8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b974b-ce1e-47ff-86d1-2f0013cccb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aeb53b4d-0dfd-4542-a757-011a44d8b1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3" nillable="true" ma:displayName="사인 오프 상태" ma:internalName="_xc0ac__xc778__x0020__xc624__xd504__x0020__xc0c1__xd0dc_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6c54a4-17bf-4246-b95e-6bb0fba7e80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ed494f8-2339-43ab-a9fe-c861c80f349c}" ma:internalName="TaxCatchAll" ma:showField="CatchAllData" ma:web="a36c54a4-17bf-4246-b95e-6bb0fba7e8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596199-C31B-496C-B42A-B164E6240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B4A832-88E8-4A50-A0B8-AF5EF8E309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7b974b-ce1e-47ff-86d1-2f0013cccb8b"/>
    <ds:schemaRef ds:uri="a36c54a4-17bf-4246-b95e-6bb0fba7e8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8103</TotalTime>
  <Words>926</Words>
  <Application>Microsoft Office PowerPoint</Application>
  <PresentationFormat>사용자 지정</PresentationFormat>
  <Paragraphs>122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Elice DX Neolli OTF Bold</vt:lpstr>
      <vt:lpstr>Pretendard Medium</vt:lpstr>
      <vt:lpstr>Elice DX Neolli OTF Medium</vt:lpstr>
      <vt:lpstr>Pretendard</vt:lpstr>
      <vt:lpstr>Calibri</vt:lpstr>
      <vt:lpstr>Pretendard SemiBold</vt:lpstr>
      <vt:lpstr>Arial</vt:lpstr>
      <vt:lpstr>Office 테마</vt:lpstr>
      <vt:lpstr>용어설명 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Elice</dc:creator>
  <cp:keywords/>
  <dc:description/>
  <cp:lastModifiedBy>Johnny Lee</cp:lastModifiedBy>
  <cp:revision>367</cp:revision>
  <cp:lastPrinted>2022-04-28T05:30:32Z</cp:lastPrinted>
  <dcterms:created xsi:type="dcterms:W3CDTF">2022-03-22T05:36:45Z</dcterms:created>
  <dcterms:modified xsi:type="dcterms:W3CDTF">2025-08-28T16:42:33Z</dcterms:modified>
  <cp:category/>
</cp:coreProperties>
</file>